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8206E"/>
    <a:srgbClr val="000099"/>
    <a:srgbClr val="BF1716"/>
    <a:srgbClr val="5F5F5F"/>
    <a:srgbClr val="F4F0E5"/>
    <a:srgbClr val="010302"/>
    <a:srgbClr val="008080"/>
    <a:srgbClr val="73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2FD77-9D9B-40AB-B3B9-0268D8256330}" v="17" dt="2024-05-31T12:14:4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Aspinall" userId="eacc5060-8c80-4c8d-9162-1f5ba8b77383" providerId="ADAL" clId="{A032FD77-9D9B-40AB-B3B9-0268D8256330}"/>
    <pc:docChg chg="custSel addSld modSld modMainMaster">
      <pc:chgData name="Louise Aspinall" userId="eacc5060-8c80-4c8d-9162-1f5ba8b77383" providerId="ADAL" clId="{A032FD77-9D9B-40AB-B3B9-0268D8256330}" dt="2024-05-31T12:14:48.845" v="73"/>
      <pc:docMkLst>
        <pc:docMk/>
      </pc:docMkLst>
      <pc:sldChg chg="addSp delSp modSp mod modTransition chgLayout">
        <pc:chgData name="Louise Aspinall" userId="eacc5060-8c80-4c8d-9162-1f5ba8b77383" providerId="ADAL" clId="{A032FD77-9D9B-40AB-B3B9-0268D8256330}" dt="2024-05-31T12:14:48.845" v="73"/>
        <pc:sldMkLst>
          <pc:docMk/>
          <pc:sldMk cId="2950764548" sldId="256"/>
        </pc:sldMkLst>
        <pc:spChg chg="del">
          <ac:chgData name="Louise Aspinall" userId="eacc5060-8c80-4c8d-9162-1f5ba8b77383" providerId="ADAL" clId="{A032FD77-9D9B-40AB-B3B9-0268D8256330}" dt="2024-05-18T15:38:26.990" v="0" actId="6264"/>
          <ac:spMkLst>
            <pc:docMk/>
            <pc:sldMk cId="2950764548" sldId="256"/>
            <ac:spMk id="2" creationId="{FE6B3558-790E-75C0-806B-9442FC1BD01D}"/>
          </ac:spMkLst>
        </pc:spChg>
        <pc:spChg chg="del">
          <ac:chgData name="Louise Aspinall" userId="eacc5060-8c80-4c8d-9162-1f5ba8b77383" providerId="ADAL" clId="{A032FD77-9D9B-40AB-B3B9-0268D8256330}" dt="2024-05-18T15:38:26.990" v="0" actId="6264"/>
          <ac:spMkLst>
            <pc:docMk/>
            <pc:sldMk cId="2950764548" sldId="256"/>
            <ac:spMk id="3" creationId="{BC70BCD9-367B-B282-256F-6A6B04753C14}"/>
          </ac:spMkLst>
        </pc:spChg>
        <pc:spChg chg="add del mod ord">
          <ac:chgData name="Louise Aspinall" userId="eacc5060-8c80-4c8d-9162-1f5ba8b77383" providerId="ADAL" clId="{A032FD77-9D9B-40AB-B3B9-0268D8256330}" dt="2024-05-18T15:38:58.032" v="3" actId="6264"/>
          <ac:spMkLst>
            <pc:docMk/>
            <pc:sldMk cId="2950764548" sldId="256"/>
            <ac:spMk id="7" creationId="{09ABB35B-5B6C-70C4-4DE0-ADD973F863F9}"/>
          </ac:spMkLst>
        </pc:spChg>
        <pc:spChg chg="add del mod ord">
          <ac:chgData name="Louise Aspinall" userId="eacc5060-8c80-4c8d-9162-1f5ba8b77383" providerId="ADAL" clId="{A032FD77-9D9B-40AB-B3B9-0268D8256330}" dt="2024-05-18T15:38:58.032" v="3" actId="6264"/>
          <ac:spMkLst>
            <pc:docMk/>
            <pc:sldMk cId="2950764548" sldId="256"/>
            <ac:spMk id="8" creationId="{4B242373-E55F-C6E7-17FF-8FF0B40D9F2E}"/>
          </ac:spMkLst>
        </pc:spChg>
        <pc:spChg chg="add del mod ord">
          <ac:chgData name="Louise Aspinall" userId="eacc5060-8c80-4c8d-9162-1f5ba8b77383" providerId="ADAL" clId="{A032FD77-9D9B-40AB-B3B9-0268D8256330}" dt="2024-05-18T15:38:58.032" v="3" actId="6264"/>
          <ac:spMkLst>
            <pc:docMk/>
            <pc:sldMk cId="2950764548" sldId="256"/>
            <ac:spMk id="9" creationId="{F0B18BD2-2145-AA2C-0B15-BC04E2092EBC}"/>
          </ac:spMkLst>
        </pc:spChg>
        <pc:spChg chg="add mod ord">
          <ac:chgData name="Louise Aspinall" userId="eacc5060-8c80-4c8d-9162-1f5ba8b77383" providerId="ADAL" clId="{A032FD77-9D9B-40AB-B3B9-0268D8256330}" dt="2024-05-18T15:38:58.032" v="3" actId="6264"/>
          <ac:spMkLst>
            <pc:docMk/>
            <pc:sldMk cId="2950764548" sldId="256"/>
            <ac:spMk id="10" creationId="{19859732-E7D4-1DDA-FF82-7E23B73994BD}"/>
          </ac:spMkLst>
        </pc:spChg>
        <pc:spChg chg="add mod ord">
          <ac:chgData name="Louise Aspinall" userId="eacc5060-8c80-4c8d-9162-1f5ba8b77383" providerId="ADAL" clId="{A032FD77-9D9B-40AB-B3B9-0268D8256330}" dt="2024-05-18T15:38:58.032" v="3" actId="6264"/>
          <ac:spMkLst>
            <pc:docMk/>
            <pc:sldMk cId="2950764548" sldId="256"/>
            <ac:spMk id="11" creationId="{77338E81-DE6E-DB6D-F4DE-8AF70EA21E47}"/>
          </ac:spMkLst>
        </pc:spChg>
        <pc:spChg chg="add mod ord">
          <ac:chgData name="Louise Aspinall" userId="eacc5060-8c80-4c8d-9162-1f5ba8b77383" providerId="ADAL" clId="{A032FD77-9D9B-40AB-B3B9-0268D8256330}" dt="2024-05-18T15:38:58.032" v="3" actId="6264"/>
          <ac:spMkLst>
            <pc:docMk/>
            <pc:sldMk cId="2950764548" sldId="256"/>
            <ac:spMk id="12" creationId="{483ED367-FCD9-03E6-0638-9443F98F9D8E}"/>
          </ac:spMkLst>
        </pc:spChg>
      </pc:sldChg>
      <pc:sldChg chg="addSp delSp modSp new mod modTransition">
        <pc:chgData name="Louise Aspinall" userId="eacc5060-8c80-4c8d-9162-1f5ba8b77383" providerId="ADAL" clId="{A032FD77-9D9B-40AB-B3B9-0268D8256330}" dt="2024-05-31T12:14:48.845" v="73"/>
        <pc:sldMkLst>
          <pc:docMk/>
          <pc:sldMk cId="3856942529" sldId="257"/>
        </pc:sldMkLst>
        <pc:spChg chg="add del mod">
          <ac:chgData name="Louise Aspinall" userId="eacc5060-8c80-4c8d-9162-1f5ba8b77383" providerId="ADAL" clId="{A032FD77-9D9B-40AB-B3B9-0268D8256330}" dt="2024-05-18T15:41:51.067" v="46" actId="478"/>
          <ac:spMkLst>
            <pc:docMk/>
            <pc:sldMk cId="3856942529" sldId="257"/>
            <ac:spMk id="4" creationId="{A553887D-F322-4DA5-7C13-70237E628D03}"/>
          </ac:spMkLst>
        </pc:spChg>
        <pc:spChg chg="add del mod">
          <ac:chgData name="Louise Aspinall" userId="eacc5060-8c80-4c8d-9162-1f5ba8b77383" providerId="ADAL" clId="{A032FD77-9D9B-40AB-B3B9-0268D8256330}" dt="2024-05-18T15:42:13.454" v="72" actId="478"/>
          <ac:spMkLst>
            <pc:docMk/>
            <pc:sldMk cId="3856942529" sldId="257"/>
            <ac:spMk id="5" creationId="{6522975C-5278-2824-316F-5DE011171698}"/>
          </ac:spMkLst>
        </pc:spChg>
      </pc:sldChg>
      <pc:sldMasterChg chg="modTransition modSldLayout">
        <pc:chgData name="Louise Aspinall" userId="eacc5060-8c80-4c8d-9162-1f5ba8b77383" providerId="ADAL" clId="{A032FD77-9D9B-40AB-B3B9-0268D8256330}" dt="2024-05-31T12:14:48.845" v="73"/>
        <pc:sldMasterMkLst>
          <pc:docMk/>
          <pc:sldMasterMk cId="1433683525" sldId="2147483648"/>
        </pc:sldMasterMkLst>
        <pc:sldLayoutChg chg="modSp mod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2085490314" sldId="2147483649"/>
          </pc:sldLayoutMkLst>
          <pc:spChg chg="mod">
            <ac:chgData name="Louise Aspinall" userId="eacc5060-8c80-4c8d-9162-1f5ba8b77383" providerId="ADAL" clId="{A032FD77-9D9B-40AB-B3B9-0268D8256330}" dt="2024-05-18T15:39:05.882" v="4" actId="14100"/>
            <ac:spMkLst>
              <pc:docMk/>
              <pc:sldMasterMk cId="1433683525" sldId="2147483648"/>
              <pc:sldLayoutMk cId="2085490314" sldId="2147483649"/>
              <ac:spMk id="3" creationId="{420F12F2-339E-1E06-AA08-8DD3B471A8C2}"/>
            </ac:spMkLst>
          </pc:spChg>
          <pc:spChg chg="mod">
            <ac:chgData name="Louise Aspinall" userId="eacc5060-8c80-4c8d-9162-1f5ba8b77383" providerId="ADAL" clId="{A032FD77-9D9B-40AB-B3B9-0268D8256330}" dt="2024-05-18T15:38:54.860" v="2" actId="12"/>
            <ac:spMkLst>
              <pc:docMk/>
              <pc:sldMasterMk cId="1433683525" sldId="2147483648"/>
              <pc:sldLayoutMk cId="2085490314" sldId="2147483649"/>
              <ac:spMk id="18" creationId="{DE23B23B-4AD9-79E9-F0B1-79F990512154}"/>
            </ac:spMkLst>
          </pc:sp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4045402834" sldId="2147483650"/>
          </pc:sldLayoutMkLst>
          <pc:spChg chg="mod">
            <ac:chgData name="Louise Aspinall" userId="eacc5060-8c80-4c8d-9162-1f5ba8b77383" providerId="ADAL" clId="{A032FD77-9D9B-40AB-B3B9-0268D8256330}" dt="2024-05-18T15:39:53.384" v="5" actId="121"/>
            <ac:spMkLst>
              <pc:docMk/>
              <pc:sldMasterMk cId="1433683525" sldId="2147483648"/>
              <pc:sldLayoutMk cId="4045402834" sldId="2147483650"/>
              <ac:spMk id="4" creationId="{A5472820-2A37-3727-6BCD-8672BF7BAA70}"/>
            </ac:spMkLst>
          </pc:spChg>
        </pc:sldLayoutChg>
        <pc:sldLayoutChg chg="addSp delSp modSp mod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1494057131" sldId="2147483651"/>
          </pc:sldLayoutMkLst>
          <pc:picChg chg="del mod">
            <ac:chgData name="Louise Aspinall" userId="eacc5060-8c80-4c8d-9162-1f5ba8b77383" providerId="ADAL" clId="{A032FD77-9D9B-40AB-B3B9-0268D8256330}" dt="2024-05-18T15:40:36.853" v="15" actId="21"/>
            <ac:picMkLst>
              <pc:docMk/>
              <pc:sldMasterMk cId="1433683525" sldId="2147483648"/>
              <pc:sldLayoutMk cId="1494057131" sldId="2147483651"/>
              <ac:picMk id="8" creationId="{E8CB6787-AEA2-AB14-3243-ECEEC568C70B}"/>
            </ac:picMkLst>
          </pc:picChg>
          <pc:picChg chg="add del mod">
            <ac:chgData name="Louise Aspinall" userId="eacc5060-8c80-4c8d-9162-1f5ba8b77383" providerId="ADAL" clId="{A032FD77-9D9B-40AB-B3B9-0268D8256330}" dt="2024-05-18T15:40:52.817" v="21" actId="478"/>
            <ac:picMkLst>
              <pc:docMk/>
              <pc:sldMasterMk cId="1433683525" sldId="2147483648"/>
              <pc:sldLayoutMk cId="1494057131" sldId="2147483651"/>
              <ac:picMk id="9" creationId="{7C1BE1A3-EBB8-7ACB-AE21-FB4031A393AD}"/>
            </ac:picMkLst>
          </pc:picChg>
          <pc:picChg chg="add mod">
            <ac:chgData name="Louise Aspinall" userId="eacc5060-8c80-4c8d-9162-1f5ba8b77383" providerId="ADAL" clId="{A032FD77-9D9B-40AB-B3B9-0268D8256330}" dt="2024-05-18T15:41:03.572" v="28" actId="1037"/>
            <ac:picMkLst>
              <pc:docMk/>
              <pc:sldMasterMk cId="1433683525" sldId="2147483648"/>
              <pc:sldLayoutMk cId="1494057131" sldId="2147483651"/>
              <ac:picMk id="10" creationId="{E8CB6787-AEA2-AB14-3243-ECEEC568C70B}"/>
            </ac:picMkLst>
          </pc:pic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873322920" sldId="2147483652"/>
          </pc:sldLayoutMkLst>
          <pc:spChg chg="mod">
            <ac:chgData name="Louise Aspinall" userId="eacc5060-8c80-4c8d-9162-1f5ba8b77383" providerId="ADAL" clId="{A032FD77-9D9B-40AB-B3B9-0268D8256330}" dt="2024-05-18T15:39:57.037" v="6" actId="121"/>
            <ac:spMkLst>
              <pc:docMk/>
              <pc:sldMasterMk cId="1433683525" sldId="2147483648"/>
              <pc:sldLayoutMk cId="873322920" sldId="2147483652"/>
              <ac:spMk id="5" creationId="{536FB8E5-C95F-3FB5-D940-66785E2A0DB2}"/>
            </ac:spMkLst>
          </pc:sp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3843754736" sldId="2147483653"/>
          </pc:sldLayoutMkLst>
          <pc:spChg chg="mod">
            <ac:chgData name="Louise Aspinall" userId="eacc5060-8c80-4c8d-9162-1f5ba8b77383" providerId="ADAL" clId="{A032FD77-9D9B-40AB-B3B9-0268D8256330}" dt="2024-05-18T15:40:00.420" v="7" actId="121"/>
            <ac:spMkLst>
              <pc:docMk/>
              <pc:sldMasterMk cId="1433683525" sldId="2147483648"/>
              <pc:sldLayoutMk cId="3843754736" sldId="2147483653"/>
              <ac:spMk id="7" creationId="{D0D69A03-76EB-0C53-73B6-420BC06417CA}"/>
            </ac:spMkLst>
          </pc:sp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3574067104" sldId="2147483654"/>
          </pc:sldLayoutMkLst>
          <pc:spChg chg="mod">
            <ac:chgData name="Louise Aspinall" userId="eacc5060-8c80-4c8d-9162-1f5ba8b77383" providerId="ADAL" clId="{A032FD77-9D9B-40AB-B3B9-0268D8256330}" dt="2024-05-18T15:40:03.106" v="8" actId="121"/>
            <ac:spMkLst>
              <pc:docMk/>
              <pc:sldMasterMk cId="1433683525" sldId="2147483648"/>
              <pc:sldLayoutMk cId="3574067104" sldId="2147483654"/>
              <ac:spMk id="3" creationId="{932EDECA-117E-E4FF-82B6-F76F7ABA4092}"/>
            </ac:spMkLst>
          </pc:sp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268682014" sldId="2147483655"/>
          </pc:sldLayoutMkLst>
          <pc:spChg chg="mod">
            <ac:chgData name="Louise Aspinall" userId="eacc5060-8c80-4c8d-9162-1f5ba8b77383" providerId="ADAL" clId="{A032FD77-9D9B-40AB-B3B9-0268D8256330}" dt="2024-05-18T15:40:05.356" v="9" actId="121"/>
            <ac:spMkLst>
              <pc:docMk/>
              <pc:sldMasterMk cId="1433683525" sldId="2147483648"/>
              <pc:sldLayoutMk cId="268682014" sldId="2147483655"/>
              <ac:spMk id="2" creationId="{E4A519AC-7AED-2020-E17A-F2B8F40DE1EC}"/>
            </ac:spMkLst>
          </pc:sp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2507100415" sldId="2147483656"/>
          </pc:sldLayoutMkLst>
          <pc:spChg chg="mod">
            <ac:chgData name="Louise Aspinall" userId="eacc5060-8c80-4c8d-9162-1f5ba8b77383" providerId="ADAL" clId="{A032FD77-9D9B-40AB-B3B9-0268D8256330}" dt="2024-05-18T15:40:08.160" v="10" actId="121"/>
            <ac:spMkLst>
              <pc:docMk/>
              <pc:sldMasterMk cId="1433683525" sldId="2147483648"/>
              <pc:sldLayoutMk cId="2507100415" sldId="2147483656"/>
              <ac:spMk id="5" creationId="{B9792B6A-1F65-C1BB-66DC-1B28E5F37557}"/>
            </ac:spMkLst>
          </pc:spChg>
        </pc:sldLayoutChg>
        <pc:sldLayoutChg chg="modSp modTransition">
          <pc:chgData name="Louise Aspinall" userId="eacc5060-8c80-4c8d-9162-1f5ba8b77383" providerId="ADAL" clId="{A032FD77-9D9B-40AB-B3B9-0268D8256330}" dt="2024-05-31T12:14:48.845" v="73"/>
          <pc:sldLayoutMkLst>
            <pc:docMk/>
            <pc:sldMasterMk cId="1433683525" sldId="2147483648"/>
            <pc:sldLayoutMk cId="3223670040" sldId="2147483657"/>
          </pc:sldLayoutMkLst>
          <pc:spChg chg="mod">
            <ac:chgData name="Louise Aspinall" userId="eacc5060-8c80-4c8d-9162-1f5ba8b77383" providerId="ADAL" clId="{A032FD77-9D9B-40AB-B3B9-0268D8256330}" dt="2024-05-18T15:40:10.543" v="11" actId="121"/>
            <ac:spMkLst>
              <pc:docMk/>
              <pc:sldMasterMk cId="1433683525" sldId="2147483648"/>
              <pc:sldLayoutMk cId="3223670040" sldId="2147483657"/>
              <ac:spMk id="5" creationId="{648ED76D-C616-246A-FD4C-A7309DCBCF6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9376-9094-050B-35AD-4C0C33210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9500" y="1122363"/>
            <a:ext cx="8450263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main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F12F2-339E-1E06-AA08-8DD3B471A8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9501" y="3677878"/>
            <a:ext cx="6530974" cy="66806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 here</a:t>
            </a:r>
            <a:endParaRPr lang="en-GB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707659-7708-CB59-AC85-3F8FBDF77CA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1449" y="3132064"/>
            <a:ext cx="4425949" cy="3400125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9A0AF2-6D16-F6BF-D800-5800481548B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341" y="431800"/>
            <a:ext cx="4760866" cy="505619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23B23B-4AD9-79E9-F0B1-79F990512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0" y="4513861"/>
            <a:ext cx="6530975" cy="629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smtClean="0">
                <a:solidFill>
                  <a:schemeClr val="tx2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GB" sz="1600"/>
            </a:lvl5pPr>
          </a:lstStyle>
          <a:p>
            <a:pPr marL="228600" lvl="0" indent="-228600"/>
            <a:r>
              <a:rPr lang="en-US" dirty="0"/>
              <a:t>Add speaker(s) name here, if needed</a:t>
            </a:r>
          </a:p>
        </p:txBody>
      </p:sp>
    </p:spTree>
    <p:extLst>
      <p:ext uri="{BB962C8B-B14F-4D97-AF65-F5344CB8AC3E}">
        <p14:creationId xmlns:p14="http://schemas.microsoft.com/office/powerpoint/2010/main" val="20854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0DBF-A89D-7962-2D12-FFCF86DB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460500"/>
            <a:ext cx="11326814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2820-2A37-3727-6BCD-8672BF7B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3C1E-2C54-CDD6-31C4-8FA1E527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7E35-97B9-A5CC-62ED-BA20C039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0BA676-E4B7-40AC-A61A-316A738D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0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0208-9C90-86FA-CEC3-31DAD674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002632"/>
            <a:ext cx="7491413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Add section heading here</a:t>
            </a:r>
            <a:endParaRPr lang="en-GB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CB6787-AEA2-AB14-3243-ECEEC568C70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063" y="1339776"/>
            <a:ext cx="5986347" cy="45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A761-D552-A8D8-4BE9-791603DB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5A4A-E6BE-F09A-34E4-228668620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460501"/>
            <a:ext cx="5559426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2B075-7868-51D9-3F59-C086CF4CC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4" y="1460501"/>
            <a:ext cx="5559426" cy="4344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FB8E5-C95F-3FB5-D940-66785E2A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30BCC-CCC2-1D68-4835-0DA3067A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6632-CBC0-E7B8-E791-88E5CD27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2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FF823-4E19-F01E-5D56-6191CD24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480344"/>
            <a:ext cx="5565775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E65A7-4998-D111-52FE-4AD0E613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505075"/>
            <a:ext cx="5565775" cy="33004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65355-47CA-E97F-1CF3-0BEA0AC5E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900" y="1460499"/>
            <a:ext cx="5575300" cy="84931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21D8F-883B-DEC9-3A39-B09B32F75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5" y="2505075"/>
            <a:ext cx="5565775" cy="33004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69A03-76EB-0C53-73B6-420BC064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2D966-58B3-8EF1-74B0-8E0D3379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3E453-29AD-C775-A0E9-9F357CE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4AC227-646E-8179-DEF7-642E484C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54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31CB-037F-53D8-2725-31D5E80F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EDECA-117E-E4FF-82B6-F76F7ABA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70C79-4C5C-1D26-8719-BD30268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A772E-CE02-327A-9DED-20588093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519AC-7AED-2020-E17A-F2B8F40D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D2BAE-7C93-4D37-A7DE-20840411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E225D-7DB9-83E3-0932-E055560F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4712-9220-6207-8BB2-D291AA1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3656013" cy="1362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7E62-F043-7D4F-5FAE-3D4CD943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9" y="431801"/>
            <a:ext cx="7492999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5F208-4D86-6386-F216-3CC6A20C2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986456"/>
            <a:ext cx="3656012" cy="3819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2B6A-1F65-C1BB-66DC-1B28E5F3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956FC-D90B-0658-5C92-2F95657D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721C-3472-1AF2-292C-5DB9AC86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0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D8E62-C21F-424A-F350-B37ED0E19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199" y="431801"/>
            <a:ext cx="7492999" cy="537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ED76D-C616-246A-FD4C-A7309DCB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31/05/2024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273EE-3202-C219-6B5F-C1A20C9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E639-421C-D42B-E243-87D8AB01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3ADC9-1929-735A-48DC-F6C57B4F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3656013" cy="1362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D65AE7-DEBD-3877-01A3-4B68D266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986456"/>
            <a:ext cx="3656012" cy="3819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7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9D67C-7252-E05D-1497-78E5816E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126F-8D00-38EB-5CA7-7317F7B8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460500"/>
            <a:ext cx="11326814" cy="43416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4D22-931C-E182-EDED-F3EAC3416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799" y="6176963"/>
            <a:ext cx="9409113" cy="5087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GB" sz="1000" dirty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2138-CF97-B4EC-B832-019F1A5FC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531" y="6531818"/>
            <a:ext cx="77866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3961E-8E25-4BEB-A1E7-A335D06D8A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EA934-D0D9-BE52-EAEA-35713DE3C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1888" y="6531818"/>
            <a:ext cx="7786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000" smtClean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B7698D47-D18E-44CB-852E-A89AA4CAFDD5}" type="datetimeFigureOut">
              <a:rPr lang="en-GB" smtClean="0"/>
              <a:pPr algn="r"/>
              <a:t>31/05/2024</a:t>
            </a:fld>
            <a:endParaRPr lang="en-GB" dirty="0"/>
          </a:p>
        </p:txBody>
      </p:sp>
      <p:pic>
        <p:nvPicPr>
          <p:cNvPr id="18" name="Picture 17" descr="A black and red logo&#10;&#10;Description automatically generated">
            <a:extLst>
              <a:ext uri="{FF2B5EF4-FFF2-40B4-BE49-F238E27FC236}">
                <a16:creationId xmlns:a16="http://schemas.microsoft.com/office/drawing/2014/main" id="{4C9A78A8-1DAE-DB3F-01D4-CFBD005BE708}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8064"/>
          <a:stretch/>
        </p:blipFill>
        <p:spPr>
          <a:xfrm>
            <a:off x="10721591" y="416655"/>
            <a:ext cx="1088698" cy="4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 userDrawn="1">
          <p15:clr>
            <a:srgbClr val="FBCBDE"/>
          </p15:clr>
        </p15:guide>
        <p15:guide id="3" pos="272" userDrawn="1">
          <p15:clr>
            <a:srgbClr val="FBCBDE"/>
          </p15:clr>
        </p15:guide>
        <p15:guide id="4" pos="762" userDrawn="1">
          <p15:clr>
            <a:srgbClr val="FBCBDE"/>
          </p15:clr>
        </p15:guide>
        <p15:guide id="5" pos="876" userDrawn="1">
          <p15:clr>
            <a:srgbClr val="FBCBDE"/>
          </p15:clr>
        </p15:guide>
        <p15:guide id="6" pos="1366" userDrawn="1">
          <p15:clr>
            <a:srgbClr val="FBCBDE"/>
          </p15:clr>
        </p15:guide>
        <p15:guide id="7" pos="1480" userDrawn="1">
          <p15:clr>
            <a:srgbClr val="FBCBDE"/>
          </p15:clr>
        </p15:guide>
        <p15:guide id="8" pos="1971" userDrawn="1">
          <p15:clr>
            <a:srgbClr val="FBCBDE"/>
          </p15:clr>
        </p15:guide>
        <p15:guide id="9" pos="2084" userDrawn="1">
          <p15:clr>
            <a:srgbClr val="FBCBDE"/>
          </p15:clr>
        </p15:guide>
        <p15:guide id="10" pos="2575" userDrawn="1">
          <p15:clr>
            <a:srgbClr val="FBCBDE"/>
          </p15:clr>
        </p15:guide>
        <p15:guide id="11" pos="2688" userDrawn="1">
          <p15:clr>
            <a:srgbClr val="FBCBDE"/>
          </p15:clr>
        </p15:guide>
        <p15:guide id="12" pos="3179" userDrawn="1">
          <p15:clr>
            <a:srgbClr val="FBCBDE"/>
          </p15:clr>
        </p15:guide>
        <p15:guide id="13" pos="3292" userDrawn="1">
          <p15:clr>
            <a:srgbClr val="FBCBDE"/>
          </p15:clr>
        </p15:guide>
        <p15:guide id="14" pos="3783" userDrawn="1">
          <p15:clr>
            <a:srgbClr val="FBCBDE"/>
          </p15:clr>
        </p15:guide>
        <p15:guide id="15" pos="3896" userDrawn="1">
          <p15:clr>
            <a:srgbClr val="FBCBDE"/>
          </p15:clr>
        </p15:guide>
        <p15:guide id="16" pos="4387" userDrawn="1">
          <p15:clr>
            <a:srgbClr val="FBCBDE"/>
          </p15:clr>
        </p15:guide>
        <p15:guide id="17" pos="4500" userDrawn="1">
          <p15:clr>
            <a:srgbClr val="FBCBDE"/>
          </p15:clr>
        </p15:guide>
        <p15:guide id="18" pos="4991" userDrawn="1">
          <p15:clr>
            <a:srgbClr val="FBCBDE"/>
          </p15:clr>
        </p15:guide>
        <p15:guide id="19" pos="5104" userDrawn="1">
          <p15:clr>
            <a:srgbClr val="FBCBDE"/>
          </p15:clr>
        </p15:guide>
        <p15:guide id="20" pos="5595" userDrawn="1">
          <p15:clr>
            <a:srgbClr val="FBCBDE"/>
          </p15:clr>
        </p15:guide>
        <p15:guide id="21" pos="5700" userDrawn="1">
          <p15:clr>
            <a:srgbClr val="FBCBDE"/>
          </p15:clr>
        </p15:guide>
        <p15:guide id="22" pos="6199" userDrawn="1">
          <p15:clr>
            <a:srgbClr val="FBCBDE"/>
          </p15:clr>
        </p15:guide>
        <p15:guide id="23" pos="6313" userDrawn="1">
          <p15:clr>
            <a:srgbClr val="FBCBDE"/>
          </p15:clr>
        </p15:guide>
        <p15:guide id="24" pos="6803" userDrawn="1">
          <p15:clr>
            <a:srgbClr val="FBCBDE"/>
          </p15:clr>
        </p15:guide>
        <p15:guide id="25" pos="6917" userDrawn="1">
          <p15:clr>
            <a:srgbClr val="FBCBDE"/>
          </p15:clr>
        </p15:guide>
        <p15:guide id="26" pos="7407" userDrawn="1">
          <p15:clr>
            <a:srgbClr val="FBCBDE"/>
          </p15:clr>
        </p15:guide>
        <p15:guide id="27" orient="horz" userDrawn="1">
          <p15:clr>
            <a:srgbClr val="FBCBDE"/>
          </p15:clr>
        </p15:guide>
        <p15:guide id="28" orient="horz" pos="4320" userDrawn="1">
          <p15:clr>
            <a:srgbClr val="FBCBDE"/>
          </p15:clr>
        </p15:guide>
        <p15:guide id="29" orient="horz" pos="272" userDrawn="1">
          <p15:clr>
            <a:srgbClr val="FBCBDE"/>
          </p15:clr>
        </p15:guide>
        <p15:guide id="30" orient="horz" pos="806" userDrawn="1">
          <p15:clr>
            <a:srgbClr val="FBCBDE"/>
          </p15:clr>
        </p15:guide>
        <p15:guide id="31" orient="horz" pos="920" userDrawn="1">
          <p15:clr>
            <a:srgbClr val="FBCBDE"/>
          </p15:clr>
        </p15:guide>
        <p15:guide id="32" orient="horz" pos="1455" userDrawn="1">
          <p15:clr>
            <a:srgbClr val="FBCBDE"/>
          </p15:clr>
        </p15:guide>
        <p15:guide id="33" orient="horz" pos="1568" userDrawn="1">
          <p15:clr>
            <a:srgbClr val="FBCBDE"/>
          </p15:clr>
        </p15:guide>
        <p15:guide id="34" orient="horz" pos="2103" userDrawn="1">
          <p15:clr>
            <a:srgbClr val="FBCBDE"/>
          </p15:clr>
        </p15:guide>
        <p15:guide id="35" orient="horz" pos="2216" userDrawn="1">
          <p15:clr>
            <a:srgbClr val="FBCBDE"/>
          </p15:clr>
        </p15:guide>
        <p15:guide id="36" orient="horz" pos="2751" userDrawn="1">
          <p15:clr>
            <a:srgbClr val="FBCBDE"/>
          </p15:clr>
        </p15:guide>
        <p15:guide id="37" orient="horz" pos="2864" userDrawn="1">
          <p15:clr>
            <a:srgbClr val="FBCBDE"/>
          </p15:clr>
        </p15:guide>
        <p15:guide id="38" orient="horz" pos="3399" userDrawn="1">
          <p15:clr>
            <a:srgbClr val="FBCBDE"/>
          </p15:clr>
        </p15:guide>
        <p15:guide id="39" orient="horz" pos="3513" userDrawn="1">
          <p15:clr>
            <a:srgbClr val="FBCBDE"/>
          </p15:clr>
        </p15:guide>
        <p15:guide id="40" orient="horz" pos="4047" userDrawn="1">
          <p15:clr>
            <a:srgbClr val="FBCBDE"/>
          </p15:clr>
        </p15:guide>
        <p15:guide id="4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859732-E7D4-1DDA-FF82-7E23B7399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7338E81-DE6E-DB6D-F4DE-8AF70EA21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3ED367-FCD9-03E6-0638-9443F98F9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6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2D2F5B-3E3E-A588-0221-35A09FEF2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7A7F2-7440-A417-D3D8-E871D71E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4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9.36,222.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03.425,540.22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508.1504,539.56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03.425,540.2234"/>
</p:tagLst>
</file>

<file path=ppt/theme/theme1.xml><?xml version="1.0" encoding="utf-8"?>
<a:theme xmlns:a="http://schemas.openxmlformats.org/drawingml/2006/main" name="Office Theme">
  <a:themeElements>
    <a:clrScheme name="Black Beauty">
      <a:dk1>
        <a:srgbClr val="010302"/>
      </a:dk1>
      <a:lt1>
        <a:srgbClr val="FFFFFF"/>
      </a:lt1>
      <a:dk2>
        <a:srgbClr val="5F5F5F"/>
      </a:dk2>
      <a:lt2>
        <a:srgbClr val="F4F0E5"/>
      </a:lt2>
      <a:accent1>
        <a:srgbClr val="BF1716"/>
      </a:accent1>
      <a:accent2>
        <a:srgbClr val="000090"/>
      </a:accent2>
      <a:accent3>
        <a:srgbClr val="6699FF"/>
      </a:accent3>
      <a:accent4>
        <a:srgbClr val="78206E"/>
      </a:accent4>
      <a:accent5>
        <a:srgbClr val="CC0099"/>
      </a:accent5>
      <a:accent6>
        <a:srgbClr val="008000"/>
      </a:accent6>
      <a:hlink>
        <a:srgbClr val="BF1716"/>
      </a:hlink>
      <a:folHlink>
        <a:srgbClr val="000090"/>
      </a:folHlink>
    </a:clrScheme>
    <a:fontScheme name="Custom 16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Atkinson Hyperlegible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Aspinall</dc:creator>
  <cp:lastModifiedBy>Louise Aspinall</cp:lastModifiedBy>
  <cp:revision>1</cp:revision>
  <dcterms:created xsi:type="dcterms:W3CDTF">2024-05-18T15:37:50Z</dcterms:created>
  <dcterms:modified xsi:type="dcterms:W3CDTF">2024-05-31T12:14:50Z</dcterms:modified>
</cp:coreProperties>
</file>