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68" r:id="rId5"/>
    <p:sldId id="270" r:id="rId6"/>
    <p:sldId id="271" r:id="rId7"/>
    <p:sldId id="286" r:id="rId8"/>
    <p:sldId id="287" r:id="rId9"/>
    <p:sldId id="288" r:id="rId10"/>
    <p:sldId id="289" r:id="rId11"/>
    <p:sldId id="290" r:id="rId12"/>
    <p:sldId id="291" r:id="rId13"/>
    <p:sldId id="292"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8206E"/>
    <a:srgbClr val="000099"/>
    <a:srgbClr val="BF1716"/>
    <a:srgbClr val="5F5F5F"/>
    <a:srgbClr val="F4F0E5"/>
    <a:srgbClr val="010302"/>
    <a:srgbClr val="008080"/>
    <a:srgbClr val="731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A426B-E1F0-4227-A0B3-9FE3E4C7E1ED}" v="16" dt="2024-09-11T15:12:09.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8"/>
  </p:normalViewPr>
  <p:slideViewPr>
    <p:cSldViewPr snapToGrid="0">
      <p:cViewPr varScale="1">
        <p:scale>
          <a:sx n="106" d="100"/>
          <a:sy n="106" d="100"/>
        </p:scale>
        <p:origin x="792"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Aspinall" userId="eacc5060-8c80-4c8d-9162-1f5ba8b77383" providerId="ADAL" clId="{E9E75537-D57C-4004-8C02-A6ECDE284E3B}"/>
    <pc:docChg chg="undo custSel addSld delSld modSld">
      <pc:chgData name="Louise Aspinall" userId="eacc5060-8c80-4c8d-9162-1f5ba8b77383" providerId="ADAL" clId="{E9E75537-D57C-4004-8C02-A6ECDE284E3B}" dt="2024-05-29T13:24:31.131" v="660" actId="20577"/>
      <pc:docMkLst>
        <pc:docMk/>
      </pc:docMkLst>
      <pc:sldChg chg="addSp delSp modSp mod">
        <pc:chgData name="Louise Aspinall" userId="eacc5060-8c80-4c8d-9162-1f5ba8b77383" providerId="ADAL" clId="{E9E75537-D57C-4004-8C02-A6ECDE284E3B}" dt="2024-05-29T13:24:31.131" v="660" actId="20577"/>
        <pc:sldMkLst>
          <pc:docMk/>
          <pc:sldMk cId="2950764548" sldId="256"/>
        </pc:sldMkLst>
        <pc:spChg chg="add del">
          <ac:chgData name="Louise Aspinall" userId="eacc5060-8c80-4c8d-9162-1f5ba8b77383" providerId="ADAL" clId="{E9E75537-D57C-4004-8C02-A6ECDE284E3B}" dt="2024-05-29T13:01:10.056" v="375"/>
          <ac:spMkLst>
            <pc:docMk/>
            <pc:sldMk cId="2950764548" sldId="256"/>
            <ac:spMk id="2" creationId="{77F76DC7-4460-9C91-6B9B-84E816E8A1D9}"/>
          </ac:spMkLst>
        </pc:spChg>
        <pc:spChg chg="mod">
          <ac:chgData name="Louise Aspinall" userId="eacc5060-8c80-4c8d-9162-1f5ba8b77383" providerId="ADAL" clId="{E9E75537-D57C-4004-8C02-A6ECDE284E3B}" dt="2024-05-29T12:24:02.574" v="26" actId="20577"/>
          <ac:spMkLst>
            <pc:docMk/>
            <pc:sldMk cId="2950764548" sldId="256"/>
            <ac:spMk id="10" creationId="{19859732-E7D4-1DDA-FF82-7E23B73994BD}"/>
          </ac:spMkLst>
        </pc:spChg>
        <pc:spChg chg="mod">
          <ac:chgData name="Louise Aspinall" userId="eacc5060-8c80-4c8d-9162-1f5ba8b77383" providerId="ADAL" clId="{E9E75537-D57C-4004-8C02-A6ECDE284E3B}" dt="2024-05-29T13:24:31.131" v="660" actId="20577"/>
          <ac:spMkLst>
            <pc:docMk/>
            <pc:sldMk cId="2950764548" sldId="256"/>
            <ac:spMk id="11" creationId="{77338E81-DE6E-DB6D-F4DE-8AF70EA21E47}"/>
          </ac:spMkLst>
        </pc:spChg>
      </pc:sldChg>
      <pc:sldChg chg="addSp delSp modSp mod setBg delAnim modAnim">
        <pc:chgData name="Louise Aspinall" userId="eacc5060-8c80-4c8d-9162-1f5ba8b77383" providerId="ADAL" clId="{E9E75537-D57C-4004-8C02-A6ECDE284E3B}" dt="2024-05-29T12:33:01.633" v="168"/>
        <pc:sldMkLst>
          <pc:docMk/>
          <pc:sldMk cId="3856942529" sldId="257"/>
        </pc:sldMkLst>
        <pc:spChg chg="add mod">
          <ac:chgData name="Louise Aspinall" userId="eacc5060-8c80-4c8d-9162-1f5ba8b77383" providerId="ADAL" clId="{E9E75537-D57C-4004-8C02-A6ECDE284E3B}" dt="2024-05-29T12:33:01.633" v="168"/>
          <ac:spMkLst>
            <pc:docMk/>
            <pc:sldMk cId="3856942529" sldId="257"/>
            <ac:spMk id="3" creationId="{9E19CAB0-5AF5-F223-E6A7-8DAA85D0858F}"/>
          </ac:spMkLst>
        </pc:spChg>
        <pc:spChg chg="del">
          <ac:chgData name="Louise Aspinall" userId="eacc5060-8c80-4c8d-9162-1f5ba8b77383" providerId="ADAL" clId="{E9E75537-D57C-4004-8C02-A6ECDE284E3B}" dt="2024-05-29T12:25:47.343" v="106" actId="478"/>
          <ac:spMkLst>
            <pc:docMk/>
            <pc:sldMk cId="3856942529" sldId="257"/>
            <ac:spMk id="26" creationId="{85A55B5A-4813-4FC7-2603-F7079766A212}"/>
          </ac:spMkLst>
        </pc:spChg>
        <pc:spChg chg="del">
          <ac:chgData name="Louise Aspinall" userId="eacc5060-8c80-4c8d-9162-1f5ba8b77383" providerId="ADAL" clId="{E9E75537-D57C-4004-8C02-A6ECDE284E3B}" dt="2024-05-29T12:25:47.343" v="106" actId="478"/>
          <ac:spMkLst>
            <pc:docMk/>
            <pc:sldMk cId="3856942529" sldId="257"/>
            <ac:spMk id="32" creationId="{701147C6-F916-AA21-696B-86AA1C48C820}"/>
          </ac:spMkLst>
        </pc:spChg>
        <pc:spChg chg="del">
          <ac:chgData name="Louise Aspinall" userId="eacc5060-8c80-4c8d-9162-1f5ba8b77383" providerId="ADAL" clId="{E9E75537-D57C-4004-8C02-A6ECDE284E3B}" dt="2024-05-29T12:25:47.343" v="106" actId="478"/>
          <ac:spMkLst>
            <pc:docMk/>
            <pc:sldMk cId="3856942529" sldId="257"/>
            <ac:spMk id="34" creationId="{6D51D713-4B18-009E-C21E-A8636C7A8338}"/>
          </ac:spMkLst>
        </pc:spChg>
        <pc:spChg chg="del">
          <ac:chgData name="Louise Aspinall" userId="eacc5060-8c80-4c8d-9162-1f5ba8b77383" providerId="ADAL" clId="{E9E75537-D57C-4004-8C02-A6ECDE284E3B}" dt="2024-05-29T12:25:47.343" v="106" actId="478"/>
          <ac:spMkLst>
            <pc:docMk/>
            <pc:sldMk cId="3856942529" sldId="257"/>
            <ac:spMk id="35" creationId="{A7B4659B-484E-7111-E794-E24644F0309A}"/>
          </ac:spMkLst>
        </pc:spChg>
        <pc:grpChg chg="del">
          <ac:chgData name="Louise Aspinall" userId="eacc5060-8c80-4c8d-9162-1f5ba8b77383" providerId="ADAL" clId="{E9E75537-D57C-4004-8C02-A6ECDE284E3B}" dt="2024-05-29T12:25:47.343" v="106" actId="478"/>
          <ac:grpSpMkLst>
            <pc:docMk/>
            <pc:sldMk cId="3856942529" sldId="257"/>
            <ac:grpSpMk id="28" creationId="{414D5619-B832-C6D9-3D24-E4DB94E4BD0B}"/>
          </ac:grpSpMkLst>
        </pc:grpChg>
        <pc:picChg chg="add del mod">
          <ac:chgData name="Louise Aspinall" userId="eacc5060-8c80-4c8d-9162-1f5ba8b77383" providerId="ADAL" clId="{E9E75537-D57C-4004-8C02-A6ECDE284E3B}" dt="2024-05-29T12:29:30.873" v="118"/>
          <ac:picMkLst>
            <pc:docMk/>
            <pc:sldMk cId="3856942529" sldId="257"/>
            <ac:picMk id="2" creationId="{CAFA7AB3-9F21-36A6-7DDA-0B633E6CE88F}"/>
          </ac:picMkLst>
        </pc:picChg>
        <pc:picChg chg="add mod">
          <ac:chgData name="Louise Aspinall" userId="eacc5060-8c80-4c8d-9162-1f5ba8b77383" providerId="ADAL" clId="{E9E75537-D57C-4004-8C02-A6ECDE284E3B}" dt="2024-05-29T12:32:55.823" v="157"/>
          <ac:picMkLst>
            <pc:docMk/>
            <pc:sldMk cId="3856942529" sldId="257"/>
            <ac:picMk id="4" creationId="{E59D64E5-3CE4-BA8C-9C23-0F56A9FE3179}"/>
          </ac:picMkLst>
        </pc:picChg>
        <pc:picChg chg="del">
          <ac:chgData name="Louise Aspinall" userId="eacc5060-8c80-4c8d-9162-1f5ba8b77383" providerId="ADAL" clId="{E9E75537-D57C-4004-8C02-A6ECDE284E3B}" dt="2024-05-29T12:25:47.343" v="106" actId="478"/>
          <ac:picMkLst>
            <pc:docMk/>
            <pc:sldMk cId="3856942529" sldId="257"/>
            <ac:picMk id="25" creationId="{7A42E74E-B243-41F4-7F11-317737EECEB7}"/>
          </ac:picMkLst>
        </pc:picChg>
        <pc:picChg chg="add mod replST">
          <ac:chgData name="Louise Aspinall" userId="eacc5060-8c80-4c8d-9162-1f5ba8b77383" providerId="ADAL" clId="{E9E75537-D57C-4004-8C02-A6ECDE284E3B}" dt="2024-05-29T12:32:54.112" v="156"/>
          <ac:picMkLst>
            <pc:docMk/>
            <pc:sldMk cId="3856942529" sldId="257"/>
            <ac:picMk id="1026" creationId="{E42772A7-BC0D-739A-2388-0C254D2A459D}"/>
          </ac:picMkLst>
        </pc:picChg>
      </pc:sldChg>
      <pc:sldChg chg="del">
        <pc:chgData name="Louise Aspinall" userId="eacc5060-8c80-4c8d-9162-1f5ba8b77383" providerId="ADAL" clId="{E9E75537-D57C-4004-8C02-A6ECDE284E3B}" dt="2024-05-29T12:25:40.888" v="105" actId="47"/>
        <pc:sldMkLst>
          <pc:docMk/>
          <pc:sldMk cId="1781849657" sldId="258"/>
        </pc:sldMkLst>
      </pc:sldChg>
      <pc:sldChg chg="del">
        <pc:chgData name="Louise Aspinall" userId="eacc5060-8c80-4c8d-9162-1f5ba8b77383" providerId="ADAL" clId="{E9E75537-D57C-4004-8C02-A6ECDE284E3B}" dt="2024-05-29T12:25:40.888" v="105" actId="47"/>
        <pc:sldMkLst>
          <pc:docMk/>
          <pc:sldMk cId="2614937391" sldId="259"/>
        </pc:sldMkLst>
      </pc:sldChg>
      <pc:sldChg chg="del">
        <pc:chgData name="Louise Aspinall" userId="eacc5060-8c80-4c8d-9162-1f5ba8b77383" providerId="ADAL" clId="{E9E75537-D57C-4004-8C02-A6ECDE284E3B}" dt="2024-05-29T12:25:40.888" v="105" actId="47"/>
        <pc:sldMkLst>
          <pc:docMk/>
          <pc:sldMk cId="3417151062" sldId="260"/>
        </pc:sldMkLst>
      </pc:sldChg>
      <pc:sldChg chg="del">
        <pc:chgData name="Louise Aspinall" userId="eacc5060-8c80-4c8d-9162-1f5ba8b77383" providerId="ADAL" clId="{E9E75537-D57C-4004-8C02-A6ECDE284E3B}" dt="2024-05-29T12:25:40.888" v="105" actId="47"/>
        <pc:sldMkLst>
          <pc:docMk/>
          <pc:sldMk cId="1313604898" sldId="261"/>
        </pc:sldMkLst>
      </pc:sldChg>
      <pc:sldChg chg="del">
        <pc:chgData name="Louise Aspinall" userId="eacc5060-8c80-4c8d-9162-1f5ba8b77383" providerId="ADAL" clId="{E9E75537-D57C-4004-8C02-A6ECDE284E3B}" dt="2024-05-29T12:25:40.888" v="105" actId="47"/>
        <pc:sldMkLst>
          <pc:docMk/>
          <pc:sldMk cId="2721744408" sldId="262"/>
        </pc:sldMkLst>
      </pc:sldChg>
      <pc:sldChg chg="del">
        <pc:chgData name="Louise Aspinall" userId="eacc5060-8c80-4c8d-9162-1f5ba8b77383" providerId="ADAL" clId="{E9E75537-D57C-4004-8C02-A6ECDE284E3B}" dt="2024-05-29T12:25:40.888" v="105" actId="47"/>
        <pc:sldMkLst>
          <pc:docMk/>
          <pc:sldMk cId="1118018017" sldId="263"/>
        </pc:sldMkLst>
      </pc:sldChg>
      <pc:sldChg chg="del">
        <pc:chgData name="Louise Aspinall" userId="eacc5060-8c80-4c8d-9162-1f5ba8b77383" providerId="ADAL" clId="{E9E75537-D57C-4004-8C02-A6ECDE284E3B}" dt="2024-05-29T12:25:40.888" v="105" actId="47"/>
        <pc:sldMkLst>
          <pc:docMk/>
          <pc:sldMk cId="2371799786" sldId="264"/>
        </pc:sldMkLst>
      </pc:sldChg>
      <pc:sldChg chg="del">
        <pc:chgData name="Louise Aspinall" userId="eacc5060-8c80-4c8d-9162-1f5ba8b77383" providerId="ADAL" clId="{E9E75537-D57C-4004-8C02-A6ECDE284E3B}" dt="2024-05-29T12:25:40.888" v="105" actId="47"/>
        <pc:sldMkLst>
          <pc:docMk/>
          <pc:sldMk cId="4150850108" sldId="265"/>
        </pc:sldMkLst>
      </pc:sldChg>
      <pc:sldChg chg="del">
        <pc:chgData name="Louise Aspinall" userId="eacc5060-8c80-4c8d-9162-1f5ba8b77383" providerId="ADAL" clId="{E9E75537-D57C-4004-8C02-A6ECDE284E3B}" dt="2024-05-29T12:25:40.888" v="105" actId="47"/>
        <pc:sldMkLst>
          <pc:docMk/>
          <pc:sldMk cId="3050339480" sldId="266"/>
        </pc:sldMkLst>
      </pc:sldChg>
      <pc:sldChg chg="addSp delSp modSp new mod modTransition modAnim">
        <pc:chgData name="Louise Aspinall" userId="eacc5060-8c80-4c8d-9162-1f5ba8b77383" providerId="ADAL" clId="{E9E75537-D57C-4004-8C02-A6ECDE284E3B}" dt="2024-05-29T13:23:32.420" v="656"/>
        <pc:sldMkLst>
          <pc:docMk/>
          <pc:sldMk cId="1396363532" sldId="268"/>
        </pc:sldMkLst>
        <pc:spChg chg="add mod">
          <ac:chgData name="Louise Aspinall" userId="eacc5060-8c80-4c8d-9162-1f5ba8b77383" providerId="ADAL" clId="{E9E75537-D57C-4004-8C02-A6ECDE284E3B}" dt="2024-05-29T13:19:49.336" v="605"/>
          <ac:spMkLst>
            <pc:docMk/>
            <pc:sldMk cId="1396363532" sldId="268"/>
            <ac:spMk id="2" creationId="{DEEA2729-7807-5661-A3B6-CE55C8B308D3}"/>
          </ac:spMkLst>
        </pc:spChg>
        <pc:spChg chg="add del">
          <ac:chgData name="Louise Aspinall" userId="eacc5060-8c80-4c8d-9162-1f5ba8b77383" providerId="ADAL" clId="{E9E75537-D57C-4004-8C02-A6ECDE284E3B}" dt="2024-05-29T12:33:33.363" v="175" actId="478"/>
          <ac:spMkLst>
            <pc:docMk/>
            <pc:sldMk cId="1396363532" sldId="268"/>
            <ac:spMk id="5" creationId="{BF8ECB8D-5F80-86F1-8BE2-5345A4C8C676}"/>
          </ac:spMkLst>
        </pc:spChg>
        <pc:picChg chg="add del mod">
          <ac:chgData name="Louise Aspinall" userId="eacc5060-8c80-4c8d-9162-1f5ba8b77383" providerId="ADAL" clId="{E9E75537-D57C-4004-8C02-A6ECDE284E3B}" dt="2024-05-29T12:32:18.903" v="149"/>
          <ac:picMkLst>
            <pc:docMk/>
            <pc:sldMk cId="1396363532" sldId="268"/>
            <ac:picMk id="3" creationId="{4A7F3ACD-1ACC-BB96-55C1-ABACA49BDCD8}"/>
          </ac:picMkLst>
        </pc:picChg>
        <pc:picChg chg="add del mod">
          <ac:chgData name="Louise Aspinall" userId="eacc5060-8c80-4c8d-9162-1f5ba8b77383" providerId="ADAL" clId="{E9E75537-D57C-4004-8C02-A6ECDE284E3B}" dt="2024-05-29T12:32:49.889" v="154" actId="478"/>
          <ac:picMkLst>
            <pc:docMk/>
            <pc:sldMk cId="1396363532" sldId="268"/>
            <ac:picMk id="4" creationId="{1B82A2F9-487E-91D0-60B5-1D96A65FFAE6}"/>
          </ac:picMkLst>
        </pc:picChg>
        <pc:picChg chg="add del">
          <ac:chgData name="Louise Aspinall" userId="eacc5060-8c80-4c8d-9162-1f5ba8b77383" providerId="ADAL" clId="{E9E75537-D57C-4004-8C02-A6ECDE284E3B}" dt="2024-05-29T12:31:58.273" v="138" actId="478"/>
          <ac:picMkLst>
            <pc:docMk/>
            <pc:sldMk cId="1396363532" sldId="268"/>
            <ac:picMk id="2050" creationId="{BAE00894-66BE-AFB0-0B6B-82A42A9ECD6E}"/>
          </ac:picMkLst>
        </pc:picChg>
        <pc:picChg chg="add mod replST">
          <ac:chgData name="Louise Aspinall" userId="eacc5060-8c80-4c8d-9162-1f5ba8b77383" providerId="ADAL" clId="{E9E75537-D57C-4004-8C02-A6ECDE284E3B}" dt="2024-05-29T12:33:30.553" v="174" actId="18131"/>
          <ac:picMkLst>
            <pc:docMk/>
            <pc:sldMk cId="1396363532" sldId="268"/>
            <ac:picMk id="2052" creationId="{A9CEC569-9253-4763-A99E-A27658EBC2C5}"/>
          </ac:picMkLst>
        </pc:picChg>
      </pc:sldChg>
      <pc:sldChg chg="addSp delSp modSp new mod modClrScheme chgLayout">
        <pc:chgData name="Louise Aspinall" userId="eacc5060-8c80-4c8d-9162-1f5ba8b77383" providerId="ADAL" clId="{E9E75537-D57C-4004-8C02-A6ECDE284E3B}" dt="2024-05-29T12:34:15.155" v="205" actId="20577"/>
        <pc:sldMkLst>
          <pc:docMk/>
          <pc:sldMk cId="3851077345" sldId="269"/>
        </pc:sldMkLst>
        <pc:spChg chg="del">
          <ac:chgData name="Louise Aspinall" userId="eacc5060-8c80-4c8d-9162-1f5ba8b77383" providerId="ADAL" clId="{E9E75537-D57C-4004-8C02-A6ECDE284E3B}" dt="2024-05-29T12:34:04.445" v="179" actId="700"/>
          <ac:spMkLst>
            <pc:docMk/>
            <pc:sldMk cId="3851077345" sldId="269"/>
            <ac:spMk id="2" creationId="{213F8180-E0EE-5C57-0C3B-BE537960E4A5}"/>
          </ac:spMkLst>
        </pc:spChg>
        <pc:spChg chg="del mod ord">
          <ac:chgData name="Louise Aspinall" userId="eacc5060-8c80-4c8d-9162-1f5ba8b77383" providerId="ADAL" clId="{E9E75537-D57C-4004-8C02-A6ECDE284E3B}" dt="2024-05-29T12:34:04.445" v="179" actId="700"/>
          <ac:spMkLst>
            <pc:docMk/>
            <pc:sldMk cId="3851077345" sldId="269"/>
            <ac:spMk id="3" creationId="{82FD259C-374F-AB95-02BE-0A968D6A074A}"/>
          </ac:spMkLst>
        </pc:spChg>
        <pc:spChg chg="add mod ord">
          <ac:chgData name="Louise Aspinall" userId="eacc5060-8c80-4c8d-9162-1f5ba8b77383" providerId="ADAL" clId="{E9E75537-D57C-4004-8C02-A6ECDE284E3B}" dt="2024-05-29T12:34:15.155" v="205" actId="20577"/>
          <ac:spMkLst>
            <pc:docMk/>
            <pc:sldMk cId="3851077345" sldId="269"/>
            <ac:spMk id="4" creationId="{542E2683-F491-1FBE-5646-8630DDCD7BDD}"/>
          </ac:spMkLst>
        </pc:spChg>
      </pc:sldChg>
      <pc:sldChg chg="addSp delSp modSp new mod setBg modAnim">
        <pc:chgData name="Louise Aspinall" userId="eacc5060-8c80-4c8d-9162-1f5ba8b77383" providerId="ADAL" clId="{E9E75537-D57C-4004-8C02-A6ECDE284E3B}" dt="2024-05-29T13:19:59.419" v="609"/>
        <pc:sldMkLst>
          <pc:docMk/>
          <pc:sldMk cId="339027944" sldId="270"/>
        </pc:sldMkLst>
        <pc:spChg chg="add mod">
          <ac:chgData name="Louise Aspinall" userId="eacc5060-8c80-4c8d-9162-1f5ba8b77383" providerId="ADAL" clId="{E9E75537-D57C-4004-8C02-A6ECDE284E3B}" dt="2024-05-29T12:35:09.082" v="212"/>
          <ac:spMkLst>
            <pc:docMk/>
            <pc:sldMk cId="339027944" sldId="270"/>
            <ac:spMk id="2" creationId="{A7171401-E2D7-2A50-0FF0-57089D250CEE}"/>
          </ac:spMkLst>
        </pc:spChg>
        <pc:picChg chg="add del mod">
          <ac:chgData name="Louise Aspinall" userId="eacc5060-8c80-4c8d-9162-1f5ba8b77383" providerId="ADAL" clId="{E9E75537-D57C-4004-8C02-A6ECDE284E3B}" dt="2024-05-29T12:37:11.205" v="234"/>
          <ac:picMkLst>
            <pc:docMk/>
            <pc:sldMk cId="339027944" sldId="270"/>
            <ac:picMk id="3" creationId="{AD64E413-38AF-2C48-5778-56A89186570C}"/>
          </ac:picMkLst>
        </pc:picChg>
        <pc:picChg chg="add del mod">
          <ac:chgData name="Louise Aspinall" userId="eacc5060-8c80-4c8d-9162-1f5ba8b77383" providerId="ADAL" clId="{E9E75537-D57C-4004-8C02-A6ECDE284E3B}" dt="2024-05-29T12:37:43.537" v="248"/>
          <ac:picMkLst>
            <pc:docMk/>
            <pc:sldMk cId="339027944" sldId="270"/>
            <ac:picMk id="4" creationId="{AFBFDFB1-7C2E-4631-2029-C69F203327DA}"/>
          </ac:picMkLst>
        </pc:picChg>
        <pc:picChg chg="add del mod">
          <ac:chgData name="Louise Aspinall" userId="eacc5060-8c80-4c8d-9162-1f5ba8b77383" providerId="ADAL" clId="{E9E75537-D57C-4004-8C02-A6ECDE284E3B}" dt="2024-05-29T12:38:45.102" v="263"/>
          <ac:picMkLst>
            <pc:docMk/>
            <pc:sldMk cId="339027944" sldId="270"/>
            <ac:picMk id="5" creationId="{906CAFDE-23B6-D5D6-18EA-8B2432DAAD0E}"/>
          </ac:picMkLst>
        </pc:picChg>
        <pc:picChg chg="add del mod">
          <ac:chgData name="Louise Aspinall" userId="eacc5060-8c80-4c8d-9162-1f5ba8b77383" providerId="ADAL" clId="{E9E75537-D57C-4004-8C02-A6ECDE284E3B}" dt="2024-05-29T12:38:59.648" v="279"/>
          <ac:picMkLst>
            <pc:docMk/>
            <pc:sldMk cId="339027944" sldId="270"/>
            <ac:picMk id="6" creationId="{9D2E9987-453D-4F6D-B884-724024B264E9}"/>
          </ac:picMkLst>
        </pc:picChg>
        <pc:picChg chg="add mod replST">
          <ac:chgData name="Louise Aspinall" userId="eacc5060-8c80-4c8d-9162-1f5ba8b77383" providerId="ADAL" clId="{E9E75537-D57C-4004-8C02-A6ECDE284E3B}" dt="2024-05-29T12:39:03.825" v="282" actId="1076"/>
          <ac:picMkLst>
            <pc:docMk/>
            <pc:sldMk cId="339027944" sldId="270"/>
            <ac:picMk id="3074" creationId="{BBCB43DE-EFA7-1C42-2DB5-E763809B5C99}"/>
          </ac:picMkLst>
        </pc:picChg>
        <pc:picChg chg="add mod replST">
          <ac:chgData name="Louise Aspinall" userId="eacc5060-8c80-4c8d-9162-1f5ba8b77383" providerId="ADAL" clId="{E9E75537-D57C-4004-8C02-A6ECDE284E3B}" dt="2024-05-29T12:39:10.553" v="285" actId="1076"/>
          <ac:picMkLst>
            <pc:docMk/>
            <pc:sldMk cId="339027944" sldId="270"/>
            <ac:picMk id="3076" creationId="{AA4580CA-6C49-54AC-68F0-E99139666543}"/>
          </ac:picMkLst>
        </pc:picChg>
        <pc:picChg chg="add mod replST">
          <ac:chgData name="Louise Aspinall" userId="eacc5060-8c80-4c8d-9162-1f5ba8b77383" providerId="ADAL" clId="{E9E75537-D57C-4004-8C02-A6ECDE284E3B}" dt="2024-05-29T12:39:08.935" v="284" actId="14100"/>
          <ac:picMkLst>
            <pc:docMk/>
            <pc:sldMk cId="339027944" sldId="270"/>
            <ac:picMk id="3078" creationId="{7C80135A-75B4-1740-65B3-30FC331F7DED}"/>
          </ac:picMkLst>
        </pc:picChg>
        <pc:picChg chg="add mod replST">
          <ac:chgData name="Louise Aspinall" userId="eacc5060-8c80-4c8d-9162-1f5ba8b77383" providerId="ADAL" clId="{E9E75537-D57C-4004-8C02-A6ECDE284E3B}" dt="2024-05-29T12:39:12.092" v="286" actId="1076"/>
          <ac:picMkLst>
            <pc:docMk/>
            <pc:sldMk cId="339027944" sldId="270"/>
            <ac:picMk id="3080" creationId="{1ED4A2E4-B214-B6EF-2E63-1D4A17A54371}"/>
          </ac:picMkLst>
        </pc:picChg>
      </pc:sldChg>
      <pc:sldChg chg="addSp modSp new mod modClrScheme chgLayout">
        <pc:chgData name="Louise Aspinall" userId="eacc5060-8c80-4c8d-9162-1f5ba8b77383" providerId="ADAL" clId="{E9E75537-D57C-4004-8C02-A6ECDE284E3B}" dt="2024-05-29T12:39:23.432" v="296" actId="20577"/>
        <pc:sldMkLst>
          <pc:docMk/>
          <pc:sldMk cId="446959390" sldId="271"/>
        </pc:sldMkLst>
        <pc:spChg chg="add mod">
          <ac:chgData name="Louise Aspinall" userId="eacc5060-8c80-4c8d-9162-1f5ba8b77383" providerId="ADAL" clId="{E9E75537-D57C-4004-8C02-A6ECDE284E3B}" dt="2024-05-29T12:39:23.432" v="296" actId="20577"/>
          <ac:spMkLst>
            <pc:docMk/>
            <pc:sldMk cId="446959390" sldId="271"/>
            <ac:spMk id="2" creationId="{33B93AC4-B983-C994-F525-599A96E1FD88}"/>
          </ac:spMkLst>
        </pc:spChg>
      </pc:sldChg>
      <pc:sldChg chg="addSp delSp modSp new del mod modClrScheme chgLayout">
        <pc:chgData name="Louise Aspinall" userId="eacc5060-8c80-4c8d-9162-1f5ba8b77383" providerId="ADAL" clId="{E9E75537-D57C-4004-8C02-A6ECDE284E3B}" dt="2024-05-29T12:40:17.462" v="301" actId="47"/>
        <pc:sldMkLst>
          <pc:docMk/>
          <pc:sldMk cId="3566446262" sldId="272"/>
        </pc:sldMkLst>
        <pc:spChg chg="del mod ord">
          <ac:chgData name="Louise Aspinall" userId="eacc5060-8c80-4c8d-9162-1f5ba8b77383" providerId="ADAL" clId="{E9E75537-D57C-4004-8C02-A6ECDE284E3B}" dt="2024-05-29T12:40:11.702" v="298" actId="700"/>
          <ac:spMkLst>
            <pc:docMk/>
            <pc:sldMk cId="3566446262" sldId="272"/>
            <ac:spMk id="2" creationId="{6DFD0B24-C0E8-17D0-7FB8-6BA06053D51F}"/>
          </ac:spMkLst>
        </pc:spChg>
        <pc:spChg chg="add del mod ord">
          <ac:chgData name="Louise Aspinall" userId="eacc5060-8c80-4c8d-9162-1f5ba8b77383" providerId="ADAL" clId="{E9E75537-D57C-4004-8C02-A6ECDE284E3B}" dt="2024-05-29T12:40:15.209" v="299" actId="700"/>
          <ac:spMkLst>
            <pc:docMk/>
            <pc:sldMk cId="3566446262" sldId="272"/>
            <ac:spMk id="3" creationId="{FEC6D332-8B03-2F82-FC5B-E2095802F4F6}"/>
          </ac:spMkLst>
        </pc:spChg>
      </pc:sldChg>
      <pc:sldChg chg="addSp delSp modSp add mod delAnim modAnim">
        <pc:chgData name="Louise Aspinall" userId="eacc5060-8c80-4c8d-9162-1f5ba8b77383" providerId="ADAL" clId="{E9E75537-D57C-4004-8C02-A6ECDE284E3B}" dt="2024-05-29T13:20:39.077" v="615"/>
        <pc:sldMkLst>
          <pc:docMk/>
          <pc:sldMk cId="3756614568" sldId="286"/>
        </pc:sldMkLst>
        <pc:spChg chg="mod">
          <ac:chgData name="Louise Aspinall" userId="eacc5060-8c80-4c8d-9162-1f5ba8b77383" providerId="ADAL" clId="{E9E75537-D57C-4004-8C02-A6ECDE284E3B}" dt="2024-05-29T13:14:11.137" v="536" actId="1076"/>
          <ac:spMkLst>
            <pc:docMk/>
            <pc:sldMk cId="3756614568" sldId="286"/>
            <ac:spMk id="2" creationId="{53580084-B14C-B382-16FE-A936AC3A3EB5}"/>
          </ac:spMkLst>
        </pc:spChg>
        <pc:spChg chg="mod topLvl">
          <ac:chgData name="Louise Aspinall" userId="eacc5060-8c80-4c8d-9162-1f5ba8b77383" providerId="ADAL" clId="{E9E75537-D57C-4004-8C02-A6ECDE284E3B}" dt="2024-05-29T12:40:59.401" v="309" actId="165"/>
          <ac:spMkLst>
            <pc:docMk/>
            <pc:sldMk cId="3756614568" sldId="286"/>
            <ac:spMk id="3" creationId="{D684627F-49B6-E78E-6389-449285700703}"/>
          </ac:spMkLst>
        </pc:spChg>
        <pc:spChg chg="mod">
          <ac:chgData name="Louise Aspinall" userId="eacc5060-8c80-4c8d-9162-1f5ba8b77383" providerId="ADAL" clId="{E9E75537-D57C-4004-8C02-A6ECDE284E3B}" dt="2024-05-29T12:40:59.401" v="309" actId="165"/>
          <ac:spMkLst>
            <pc:docMk/>
            <pc:sldMk cId="3756614568" sldId="286"/>
            <ac:spMk id="5" creationId="{FFCD5E96-453F-2F94-E67A-EFF4107E74A6}"/>
          </ac:spMkLst>
        </pc:spChg>
        <pc:spChg chg="mod">
          <ac:chgData name="Louise Aspinall" userId="eacc5060-8c80-4c8d-9162-1f5ba8b77383" providerId="ADAL" clId="{E9E75537-D57C-4004-8C02-A6ECDE284E3B}" dt="2024-05-29T12:40:59.401" v="309" actId="165"/>
          <ac:spMkLst>
            <pc:docMk/>
            <pc:sldMk cId="3756614568" sldId="286"/>
            <ac:spMk id="6" creationId="{70D5280B-92D7-4A0E-4FFE-52A7D1A05D4B}"/>
          </ac:spMkLst>
        </pc:spChg>
        <pc:spChg chg="mod">
          <ac:chgData name="Louise Aspinall" userId="eacc5060-8c80-4c8d-9162-1f5ba8b77383" providerId="ADAL" clId="{E9E75537-D57C-4004-8C02-A6ECDE284E3B}" dt="2024-05-29T12:40:59.401" v="309" actId="165"/>
          <ac:spMkLst>
            <pc:docMk/>
            <pc:sldMk cId="3756614568" sldId="286"/>
            <ac:spMk id="7" creationId="{DC7F07F9-3236-459A-62F8-7741ABF83480}"/>
          </ac:spMkLst>
        </pc:spChg>
        <pc:spChg chg="mod">
          <ac:chgData name="Louise Aspinall" userId="eacc5060-8c80-4c8d-9162-1f5ba8b77383" providerId="ADAL" clId="{E9E75537-D57C-4004-8C02-A6ECDE284E3B}" dt="2024-05-29T12:40:59.401" v="309" actId="165"/>
          <ac:spMkLst>
            <pc:docMk/>
            <pc:sldMk cId="3756614568" sldId="286"/>
            <ac:spMk id="8" creationId="{D4DE2F9C-F5A4-0276-4171-D5EAAE4B3E33}"/>
          </ac:spMkLst>
        </pc:spChg>
        <pc:spChg chg="mod">
          <ac:chgData name="Louise Aspinall" userId="eacc5060-8c80-4c8d-9162-1f5ba8b77383" providerId="ADAL" clId="{E9E75537-D57C-4004-8C02-A6ECDE284E3B}" dt="2024-05-29T12:40:59.401" v="309" actId="165"/>
          <ac:spMkLst>
            <pc:docMk/>
            <pc:sldMk cId="3756614568" sldId="286"/>
            <ac:spMk id="9" creationId="{0884530B-F308-5C02-CB73-60DE0DA40766}"/>
          </ac:spMkLst>
        </pc:spChg>
        <pc:spChg chg="mod">
          <ac:chgData name="Louise Aspinall" userId="eacc5060-8c80-4c8d-9162-1f5ba8b77383" providerId="ADAL" clId="{E9E75537-D57C-4004-8C02-A6ECDE284E3B}" dt="2024-05-29T12:40:59.401" v="309" actId="165"/>
          <ac:spMkLst>
            <pc:docMk/>
            <pc:sldMk cId="3756614568" sldId="286"/>
            <ac:spMk id="10" creationId="{A11623DD-BA5E-1367-AE14-526499A74773}"/>
          </ac:spMkLst>
        </pc:spChg>
        <pc:spChg chg="mod">
          <ac:chgData name="Louise Aspinall" userId="eacc5060-8c80-4c8d-9162-1f5ba8b77383" providerId="ADAL" clId="{E9E75537-D57C-4004-8C02-A6ECDE284E3B}" dt="2024-05-29T12:40:59.401" v="309" actId="165"/>
          <ac:spMkLst>
            <pc:docMk/>
            <pc:sldMk cId="3756614568" sldId="286"/>
            <ac:spMk id="11" creationId="{EA012753-4787-2D76-CFA2-03D0DE699AFE}"/>
          </ac:spMkLst>
        </pc:spChg>
        <pc:spChg chg="mod">
          <ac:chgData name="Louise Aspinall" userId="eacc5060-8c80-4c8d-9162-1f5ba8b77383" providerId="ADAL" clId="{E9E75537-D57C-4004-8C02-A6ECDE284E3B}" dt="2024-05-29T12:40:59.401" v="309" actId="165"/>
          <ac:spMkLst>
            <pc:docMk/>
            <pc:sldMk cId="3756614568" sldId="286"/>
            <ac:spMk id="12" creationId="{3CC6ECCC-A6E7-9114-B916-B5119424896E}"/>
          </ac:spMkLst>
        </pc:spChg>
        <pc:spChg chg="mod">
          <ac:chgData name="Louise Aspinall" userId="eacc5060-8c80-4c8d-9162-1f5ba8b77383" providerId="ADAL" clId="{E9E75537-D57C-4004-8C02-A6ECDE284E3B}" dt="2024-05-29T12:40:59.401" v="309" actId="165"/>
          <ac:spMkLst>
            <pc:docMk/>
            <pc:sldMk cId="3756614568" sldId="286"/>
            <ac:spMk id="13" creationId="{62E6E21E-93E9-1EF0-D000-48BA28DC162A}"/>
          </ac:spMkLst>
        </pc:spChg>
        <pc:spChg chg="mod">
          <ac:chgData name="Louise Aspinall" userId="eacc5060-8c80-4c8d-9162-1f5ba8b77383" providerId="ADAL" clId="{E9E75537-D57C-4004-8C02-A6ECDE284E3B}" dt="2024-05-29T12:40:59.401" v="309" actId="165"/>
          <ac:spMkLst>
            <pc:docMk/>
            <pc:sldMk cId="3756614568" sldId="286"/>
            <ac:spMk id="14" creationId="{50000A0F-E9F8-12FB-4FA1-F8B3BFEF34CC}"/>
          </ac:spMkLst>
        </pc:spChg>
        <pc:spChg chg="mod">
          <ac:chgData name="Louise Aspinall" userId="eacc5060-8c80-4c8d-9162-1f5ba8b77383" providerId="ADAL" clId="{E9E75537-D57C-4004-8C02-A6ECDE284E3B}" dt="2024-05-29T12:40:59.401" v="309" actId="165"/>
          <ac:spMkLst>
            <pc:docMk/>
            <pc:sldMk cId="3756614568" sldId="286"/>
            <ac:spMk id="15" creationId="{CBFA0C47-1945-D176-A171-EC471BA64268}"/>
          </ac:spMkLst>
        </pc:spChg>
        <pc:spChg chg="mod">
          <ac:chgData name="Louise Aspinall" userId="eacc5060-8c80-4c8d-9162-1f5ba8b77383" providerId="ADAL" clId="{E9E75537-D57C-4004-8C02-A6ECDE284E3B}" dt="2024-05-29T12:40:59.401" v="309" actId="165"/>
          <ac:spMkLst>
            <pc:docMk/>
            <pc:sldMk cId="3756614568" sldId="286"/>
            <ac:spMk id="16" creationId="{2F414196-F80D-A31D-DAB2-9DAF3E5A541E}"/>
          </ac:spMkLst>
        </pc:spChg>
        <pc:spChg chg="mod">
          <ac:chgData name="Louise Aspinall" userId="eacc5060-8c80-4c8d-9162-1f5ba8b77383" providerId="ADAL" clId="{E9E75537-D57C-4004-8C02-A6ECDE284E3B}" dt="2024-05-29T12:40:59.401" v="309" actId="165"/>
          <ac:spMkLst>
            <pc:docMk/>
            <pc:sldMk cId="3756614568" sldId="286"/>
            <ac:spMk id="17" creationId="{CE67AA02-3C52-077B-D2AB-23722D5A0B0E}"/>
          </ac:spMkLst>
        </pc:spChg>
        <pc:spChg chg="mod">
          <ac:chgData name="Louise Aspinall" userId="eacc5060-8c80-4c8d-9162-1f5ba8b77383" providerId="ADAL" clId="{E9E75537-D57C-4004-8C02-A6ECDE284E3B}" dt="2024-05-29T12:40:59.401" v="309" actId="165"/>
          <ac:spMkLst>
            <pc:docMk/>
            <pc:sldMk cId="3756614568" sldId="286"/>
            <ac:spMk id="18" creationId="{BA703861-52BD-4B8C-CDF5-09B575D52BC9}"/>
          </ac:spMkLst>
        </pc:spChg>
        <pc:spChg chg="mod">
          <ac:chgData name="Louise Aspinall" userId="eacc5060-8c80-4c8d-9162-1f5ba8b77383" providerId="ADAL" clId="{E9E75537-D57C-4004-8C02-A6ECDE284E3B}" dt="2024-05-29T12:40:59.401" v="309" actId="165"/>
          <ac:spMkLst>
            <pc:docMk/>
            <pc:sldMk cId="3756614568" sldId="286"/>
            <ac:spMk id="19" creationId="{CB51C8D6-465E-191D-2107-816D2E897487}"/>
          </ac:spMkLst>
        </pc:spChg>
        <pc:spChg chg="mod">
          <ac:chgData name="Louise Aspinall" userId="eacc5060-8c80-4c8d-9162-1f5ba8b77383" providerId="ADAL" clId="{E9E75537-D57C-4004-8C02-A6ECDE284E3B}" dt="2024-05-29T12:40:59.401" v="309" actId="165"/>
          <ac:spMkLst>
            <pc:docMk/>
            <pc:sldMk cId="3756614568" sldId="286"/>
            <ac:spMk id="20" creationId="{7D15CB5A-6B86-872F-4A34-610024D75C3F}"/>
          </ac:spMkLst>
        </pc:spChg>
        <pc:spChg chg="mod">
          <ac:chgData name="Louise Aspinall" userId="eacc5060-8c80-4c8d-9162-1f5ba8b77383" providerId="ADAL" clId="{E9E75537-D57C-4004-8C02-A6ECDE284E3B}" dt="2024-05-29T12:40:59.401" v="309" actId="165"/>
          <ac:spMkLst>
            <pc:docMk/>
            <pc:sldMk cId="3756614568" sldId="286"/>
            <ac:spMk id="21" creationId="{0572EF63-FFB1-3A92-E3C4-929A0D6721AD}"/>
          </ac:spMkLst>
        </pc:spChg>
        <pc:spChg chg="mod">
          <ac:chgData name="Louise Aspinall" userId="eacc5060-8c80-4c8d-9162-1f5ba8b77383" providerId="ADAL" clId="{E9E75537-D57C-4004-8C02-A6ECDE284E3B}" dt="2024-05-29T12:40:59.401" v="309" actId="165"/>
          <ac:spMkLst>
            <pc:docMk/>
            <pc:sldMk cId="3756614568" sldId="286"/>
            <ac:spMk id="22" creationId="{0F8CD185-2E45-0598-3B23-B448E9A4DDA3}"/>
          </ac:spMkLst>
        </pc:spChg>
        <pc:spChg chg="mod">
          <ac:chgData name="Louise Aspinall" userId="eacc5060-8c80-4c8d-9162-1f5ba8b77383" providerId="ADAL" clId="{E9E75537-D57C-4004-8C02-A6ECDE284E3B}" dt="2024-05-29T12:40:59.401" v="309" actId="165"/>
          <ac:spMkLst>
            <pc:docMk/>
            <pc:sldMk cId="3756614568" sldId="286"/>
            <ac:spMk id="23" creationId="{78BFA7F3-4CE6-46EE-C866-AD7DF5DD5D27}"/>
          </ac:spMkLst>
        </pc:spChg>
        <pc:spChg chg="del">
          <ac:chgData name="Louise Aspinall" userId="eacc5060-8c80-4c8d-9162-1f5ba8b77383" providerId="ADAL" clId="{E9E75537-D57C-4004-8C02-A6ECDE284E3B}" dt="2024-05-29T12:41:02.353" v="310" actId="478"/>
          <ac:spMkLst>
            <pc:docMk/>
            <pc:sldMk cId="3756614568" sldId="286"/>
            <ac:spMk id="25" creationId="{EDEA7E2E-AB8D-273B-4806-F91A317044FD}"/>
          </ac:spMkLst>
        </pc:spChg>
        <pc:spChg chg="add del mod">
          <ac:chgData name="Louise Aspinall" userId="eacc5060-8c80-4c8d-9162-1f5ba8b77383" providerId="ADAL" clId="{E9E75537-D57C-4004-8C02-A6ECDE284E3B}" dt="2024-05-29T12:42:29.918" v="328" actId="478"/>
          <ac:spMkLst>
            <pc:docMk/>
            <pc:sldMk cId="3756614568" sldId="286"/>
            <ac:spMk id="28" creationId="{AA71203B-9693-5994-8306-E4660B0D0F46}"/>
          </ac:spMkLst>
        </pc:spChg>
        <pc:grpChg chg="mod topLvl">
          <ac:chgData name="Louise Aspinall" userId="eacc5060-8c80-4c8d-9162-1f5ba8b77383" providerId="ADAL" clId="{E9E75537-D57C-4004-8C02-A6ECDE284E3B}" dt="2024-05-29T12:40:59.401" v="309" actId="165"/>
          <ac:grpSpMkLst>
            <pc:docMk/>
            <pc:sldMk cId="3756614568" sldId="286"/>
            <ac:grpSpMk id="4" creationId="{13AE04A6-B30E-3EC6-F3D7-0C8EB8330600}"/>
          </ac:grpSpMkLst>
        </pc:grpChg>
        <pc:grpChg chg="add del mod">
          <ac:chgData name="Louise Aspinall" userId="eacc5060-8c80-4c8d-9162-1f5ba8b77383" providerId="ADAL" clId="{E9E75537-D57C-4004-8C02-A6ECDE284E3B}" dt="2024-05-29T12:40:59.401" v="309" actId="165"/>
          <ac:grpSpMkLst>
            <pc:docMk/>
            <pc:sldMk cId="3756614568" sldId="286"/>
            <ac:grpSpMk id="26" creationId="{0591F136-01A0-0A92-05CF-DE8D0266F804}"/>
          </ac:grpSpMkLst>
        </pc:grpChg>
        <pc:picChg chg="del">
          <ac:chgData name="Louise Aspinall" userId="eacc5060-8c80-4c8d-9162-1f5ba8b77383" providerId="ADAL" clId="{E9E75537-D57C-4004-8C02-A6ECDE284E3B}" dt="2024-05-29T12:41:27.652" v="312" actId="478"/>
          <ac:picMkLst>
            <pc:docMk/>
            <pc:sldMk cId="3756614568" sldId="286"/>
            <ac:picMk id="24" creationId="{CFB28FED-2BE7-C20F-D8DA-17300085F3F8}"/>
          </ac:picMkLst>
        </pc:picChg>
        <pc:picChg chg="add del mod">
          <ac:chgData name="Louise Aspinall" userId="eacc5060-8c80-4c8d-9162-1f5ba8b77383" providerId="ADAL" clId="{E9E75537-D57C-4004-8C02-A6ECDE284E3B}" dt="2024-05-29T12:42:27.336" v="325"/>
          <ac:picMkLst>
            <pc:docMk/>
            <pc:sldMk cId="3756614568" sldId="286"/>
            <ac:picMk id="29" creationId="{5811CE4C-CC08-2DF5-9157-D3DEA47E3A33}"/>
          </ac:picMkLst>
        </pc:picChg>
        <pc:picChg chg="add mod replST">
          <ac:chgData name="Louise Aspinall" userId="eacc5060-8c80-4c8d-9162-1f5ba8b77383" providerId="ADAL" clId="{E9E75537-D57C-4004-8C02-A6ECDE284E3B}" dt="2024-05-29T12:42:34.121" v="330" actId="14100"/>
          <ac:picMkLst>
            <pc:docMk/>
            <pc:sldMk cId="3756614568" sldId="286"/>
            <ac:picMk id="4098" creationId="{F7DB0BCB-6397-CD6F-49F6-E1AEA701CBF8}"/>
          </ac:picMkLst>
        </pc:picChg>
      </pc:sldChg>
      <pc:sldChg chg="modSp add mod">
        <pc:chgData name="Louise Aspinall" userId="eacc5060-8c80-4c8d-9162-1f5ba8b77383" providerId="ADAL" clId="{E9E75537-D57C-4004-8C02-A6ECDE284E3B}" dt="2024-05-29T12:42:49.866" v="345" actId="20577"/>
        <pc:sldMkLst>
          <pc:docMk/>
          <pc:sldMk cId="1115523582" sldId="287"/>
        </pc:sldMkLst>
        <pc:spChg chg="mod">
          <ac:chgData name="Louise Aspinall" userId="eacc5060-8c80-4c8d-9162-1f5ba8b77383" providerId="ADAL" clId="{E9E75537-D57C-4004-8C02-A6ECDE284E3B}" dt="2024-05-29T12:42:49.866" v="345" actId="20577"/>
          <ac:spMkLst>
            <pc:docMk/>
            <pc:sldMk cId="1115523582" sldId="287"/>
            <ac:spMk id="4" creationId="{542E2683-F491-1FBE-5646-8630DDCD7BDD}"/>
          </ac:spMkLst>
        </pc:spChg>
      </pc:sldChg>
      <pc:sldChg chg="addSp delSp modSp new mod modClrScheme modAnim chgLayout">
        <pc:chgData name="Louise Aspinall" userId="eacc5060-8c80-4c8d-9162-1f5ba8b77383" providerId="ADAL" clId="{E9E75537-D57C-4004-8C02-A6ECDE284E3B}" dt="2024-05-29T13:21:02.822" v="623"/>
        <pc:sldMkLst>
          <pc:docMk/>
          <pc:sldMk cId="2928200140" sldId="288"/>
        </pc:sldMkLst>
        <pc:spChg chg="del">
          <ac:chgData name="Louise Aspinall" userId="eacc5060-8c80-4c8d-9162-1f5ba8b77383" providerId="ADAL" clId="{E9E75537-D57C-4004-8C02-A6ECDE284E3B}" dt="2024-05-29T12:53:20.197" v="347" actId="700"/>
          <ac:spMkLst>
            <pc:docMk/>
            <pc:sldMk cId="2928200140" sldId="288"/>
            <ac:spMk id="2" creationId="{2824B741-D99F-E238-FB1D-F58185779A46}"/>
          </ac:spMkLst>
        </pc:spChg>
        <pc:spChg chg="add mod">
          <ac:chgData name="Louise Aspinall" userId="eacc5060-8c80-4c8d-9162-1f5ba8b77383" providerId="ADAL" clId="{E9E75537-D57C-4004-8C02-A6ECDE284E3B}" dt="2024-05-29T13:02:06.761" v="393" actId="12789"/>
          <ac:spMkLst>
            <pc:docMk/>
            <pc:sldMk cId="2928200140" sldId="288"/>
            <ac:spMk id="5" creationId="{51D1822F-4582-0FA3-6235-9E1C0D2FC88B}"/>
          </ac:spMkLst>
        </pc:spChg>
        <pc:spChg chg="add mod ord">
          <ac:chgData name="Louise Aspinall" userId="eacc5060-8c80-4c8d-9162-1f5ba8b77383" providerId="ADAL" clId="{E9E75537-D57C-4004-8C02-A6ECDE284E3B}" dt="2024-05-29T13:02:06.761" v="393" actId="12789"/>
          <ac:spMkLst>
            <pc:docMk/>
            <pc:sldMk cId="2928200140" sldId="288"/>
            <ac:spMk id="7" creationId="{625056E5-5ABD-A5ED-F878-C650319C8927}"/>
          </ac:spMkLst>
        </pc:spChg>
        <pc:spChg chg="add del mod">
          <ac:chgData name="Louise Aspinall" userId="eacc5060-8c80-4c8d-9162-1f5ba8b77383" providerId="ADAL" clId="{E9E75537-D57C-4004-8C02-A6ECDE284E3B}" dt="2024-05-29T13:02:21.277" v="397" actId="478"/>
          <ac:spMkLst>
            <pc:docMk/>
            <pc:sldMk cId="2928200140" sldId="288"/>
            <ac:spMk id="8" creationId="{BDC666AA-0B11-8FBC-CC8C-BAADADBA57B0}"/>
          </ac:spMkLst>
        </pc:spChg>
        <pc:spChg chg="add del mod">
          <ac:chgData name="Louise Aspinall" userId="eacc5060-8c80-4c8d-9162-1f5ba8b77383" providerId="ADAL" clId="{E9E75537-D57C-4004-8C02-A6ECDE284E3B}" dt="2024-05-29T13:02:53.393" v="407" actId="478"/>
          <ac:spMkLst>
            <pc:docMk/>
            <pc:sldMk cId="2928200140" sldId="288"/>
            <ac:spMk id="9" creationId="{13879B42-0EBF-668F-CAB6-B4AEF0B3AF4C}"/>
          </ac:spMkLst>
        </pc:spChg>
        <pc:spChg chg="add del mod">
          <ac:chgData name="Louise Aspinall" userId="eacc5060-8c80-4c8d-9162-1f5ba8b77383" providerId="ADAL" clId="{E9E75537-D57C-4004-8C02-A6ECDE284E3B}" dt="2024-05-29T13:03:15.240" v="411" actId="478"/>
          <ac:spMkLst>
            <pc:docMk/>
            <pc:sldMk cId="2928200140" sldId="288"/>
            <ac:spMk id="10" creationId="{D5F5CA96-939A-DB8E-1977-FADC4D30781D}"/>
          </ac:spMkLst>
        </pc:spChg>
        <pc:grpChg chg="add del mod">
          <ac:chgData name="Louise Aspinall" userId="eacc5060-8c80-4c8d-9162-1f5ba8b77383" providerId="ADAL" clId="{E9E75537-D57C-4004-8C02-A6ECDE284E3B}" dt="2024-05-29T13:20:45.464" v="616" actId="165"/>
          <ac:grpSpMkLst>
            <pc:docMk/>
            <pc:sldMk cId="2928200140" sldId="288"/>
            <ac:grpSpMk id="6" creationId="{63F03BBA-62A7-6089-C6AD-56F613262F90}"/>
          </ac:grpSpMkLst>
        </pc:grpChg>
        <pc:picChg chg="add del mod">
          <ac:chgData name="Louise Aspinall" userId="eacc5060-8c80-4c8d-9162-1f5ba8b77383" providerId="ADAL" clId="{E9E75537-D57C-4004-8C02-A6ECDE284E3B}" dt="2024-05-29T13:00:40.969" v="357"/>
          <ac:picMkLst>
            <pc:docMk/>
            <pc:sldMk cId="2928200140" sldId="288"/>
            <ac:picMk id="3" creationId="{53523C41-BA72-338D-DAB2-EB85D3C3ED0A}"/>
          </ac:picMkLst>
        </pc:picChg>
        <pc:picChg chg="add del mod">
          <ac:chgData name="Louise Aspinall" userId="eacc5060-8c80-4c8d-9162-1f5ba8b77383" providerId="ADAL" clId="{E9E75537-D57C-4004-8C02-A6ECDE284E3B}" dt="2024-05-29T13:01:08.343" v="371"/>
          <ac:picMkLst>
            <pc:docMk/>
            <pc:sldMk cId="2928200140" sldId="288"/>
            <ac:picMk id="4" creationId="{73924685-1F00-F91A-C624-C2E75A6CC015}"/>
          </ac:picMkLst>
        </pc:picChg>
        <pc:picChg chg="add mod topLvl replST">
          <ac:chgData name="Louise Aspinall" userId="eacc5060-8c80-4c8d-9162-1f5ba8b77383" providerId="ADAL" clId="{E9E75537-D57C-4004-8C02-A6ECDE284E3B}" dt="2024-05-29T13:20:45.464" v="616" actId="165"/>
          <ac:picMkLst>
            <pc:docMk/>
            <pc:sldMk cId="2928200140" sldId="288"/>
            <ac:picMk id="5122" creationId="{D4179F6E-86B7-3134-5798-D23278B0ED40}"/>
          </ac:picMkLst>
        </pc:picChg>
        <pc:picChg chg="add mod topLvl replST">
          <ac:chgData name="Louise Aspinall" userId="eacc5060-8c80-4c8d-9162-1f5ba8b77383" providerId="ADAL" clId="{E9E75537-D57C-4004-8C02-A6ECDE284E3B}" dt="2024-05-29T13:20:45.464" v="616" actId="165"/>
          <ac:picMkLst>
            <pc:docMk/>
            <pc:sldMk cId="2928200140" sldId="288"/>
            <ac:picMk id="5124" creationId="{D50EA93F-BD7A-1198-3C35-3651969AE97E}"/>
          </ac:picMkLst>
        </pc:picChg>
      </pc:sldChg>
      <pc:sldChg chg="addSp delSp modSp new mod modAnim">
        <pc:chgData name="Louise Aspinall" userId="eacc5060-8c80-4c8d-9162-1f5ba8b77383" providerId="ADAL" clId="{E9E75537-D57C-4004-8C02-A6ECDE284E3B}" dt="2024-05-29T13:24:21.737" v="659" actId="20577"/>
        <pc:sldMkLst>
          <pc:docMk/>
          <pc:sldMk cId="938880356" sldId="289"/>
        </pc:sldMkLst>
        <pc:spChg chg="add mod">
          <ac:chgData name="Louise Aspinall" userId="eacc5060-8c80-4c8d-9162-1f5ba8b77383" providerId="ADAL" clId="{E9E75537-D57C-4004-8C02-A6ECDE284E3B}" dt="2024-05-29T13:08:04.160" v="413"/>
          <ac:spMkLst>
            <pc:docMk/>
            <pc:sldMk cId="938880356" sldId="289"/>
            <ac:spMk id="2" creationId="{AC288129-4B0B-7ECA-8EE9-99648807E3D6}"/>
          </ac:spMkLst>
        </pc:spChg>
        <pc:spChg chg="add mod topLvl">
          <ac:chgData name="Louise Aspinall" userId="eacc5060-8c80-4c8d-9162-1f5ba8b77383" providerId="ADAL" clId="{E9E75537-D57C-4004-8C02-A6ECDE284E3B}" dt="2024-05-29T13:24:21.737" v="659" actId="20577"/>
          <ac:spMkLst>
            <pc:docMk/>
            <pc:sldMk cId="938880356" sldId="289"/>
            <ac:spMk id="3" creationId="{ACF82F32-D1A2-4E00-D7D0-C323159A4278}"/>
          </ac:spMkLst>
        </pc:spChg>
        <pc:spChg chg="add mod topLvl">
          <ac:chgData name="Louise Aspinall" userId="eacc5060-8c80-4c8d-9162-1f5ba8b77383" providerId="ADAL" clId="{E9E75537-D57C-4004-8C02-A6ECDE284E3B}" dt="2024-05-29T13:10:31.265" v="486" actId="165"/>
          <ac:spMkLst>
            <pc:docMk/>
            <pc:sldMk cId="938880356" sldId="289"/>
            <ac:spMk id="4" creationId="{F6ECD078-B332-B1F9-B2D3-55B2297F039B}"/>
          </ac:spMkLst>
        </pc:spChg>
        <pc:spChg chg="mod">
          <ac:chgData name="Louise Aspinall" userId="eacc5060-8c80-4c8d-9162-1f5ba8b77383" providerId="ADAL" clId="{E9E75537-D57C-4004-8C02-A6ECDE284E3B}" dt="2024-05-29T13:10:31.265" v="486" actId="165"/>
          <ac:spMkLst>
            <pc:docMk/>
            <pc:sldMk cId="938880356" sldId="289"/>
            <ac:spMk id="8" creationId="{15740164-D264-0F48-11A8-8B6F3636F465}"/>
          </ac:spMkLst>
        </pc:spChg>
        <pc:spChg chg="mod">
          <ac:chgData name="Louise Aspinall" userId="eacc5060-8c80-4c8d-9162-1f5ba8b77383" providerId="ADAL" clId="{E9E75537-D57C-4004-8C02-A6ECDE284E3B}" dt="2024-05-29T13:10:31.265" v="486" actId="165"/>
          <ac:spMkLst>
            <pc:docMk/>
            <pc:sldMk cId="938880356" sldId="289"/>
            <ac:spMk id="9" creationId="{90C93359-F6F7-F6F9-3189-2B6BE8109D55}"/>
          </ac:spMkLst>
        </pc:spChg>
        <pc:spChg chg="mod">
          <ac:chgData name="Louise Aspinall" userId="eacc5060-8c80-4c8d-9162-1f5ba8b77383" providerId="ADAL" clId="{E9E75537-D57C-4004-8C02-A6ECDE284E3B}" dt="2024-05-29T13:10:31.265" v="486" actId="165"/>
          <ac:spMkLst>
            <pc:docMk/>
            <pc:sldMk cId="938880356" sldId="289"/>
            <ac:spMk id="10" creationId="{FC08A10F-665E-40B2-9356-C4F9E5077312}"/>
          </ac:spMkLst>
        </pc:spChg>
        <pc:spChg chg="mod">
          <ac:chgData name="Louise Aspinall" userId="eacc5060-8c80-4c8d-9162-1f5ba8b77383" providerId="ADAL" clId="{E9E75537-D57C-4004-8C02-A6ECDE284E3B}" dt="2024-05-29T13:10:31.265" v="486" actId="165"/>
          <ac:spMkLst>
            <pc:docMk/>
            <pc:sldMk cId="938880356" sldId="289"/>
            <ac:spMk id="11" creationId="{A342BD70-0DC6-C40E-3F64-7A0B2CF1668B}"/>
          </ac:spMkLst>
        </pc:spChg>
        <pc:spChg chg="mod">
          <ac:chgData name="Louise Aspinall" userId="eacc5060-8c80-4c8d-9162-1f5ba8b77383" providerId="ADAL" clId="{E9E75537-D57C-4004-8C02-A6ECDE284E3B}" dt="2024-05-29T13:10:31.265" v="486" actId="165"/>
          <ac:spMkLst>
            <pc:docMk/>
            <pc:sldMk cId="938880356" sldId="289"/>
            <ac:spMk id="12" creationId="{C1D6644A-C580-DE56-7BAA-322853E2A7FB}"/>
          </ac:spMkLst>
        </pc:spChg>
        <pc:spChg chg="add del mod">
          <ac:chgData name="Louise Aspinall" userId="eacc5060-8c80-4c8d-9162-1f5ba8b77383" providerId="ADAL" clId="{E9E75537-D57C-4004-8C02-A6ECDE284E3B}" dt="2024-05-29T13:09:31.458" v="453" actId="478"/>
          <ac:spMkLst>
            <pc:docMk/>
            <pc:sldMk cId="938880356" sldId="289"/>
            <ac:spMk id="13" creationId="{5F570A93-452C-B7A8-31DF-C3DB03D45879}"/>
          </ac:spMkLst>
        </pc:spChg>
        <pc:spChg chg="mod">
          <ac:chgData name="Louise Aspinall" userId="eacc5060-8c80-4c8d-9162-1f5ba8b77383" providerId="ADAL" clId="{E9E75537-D57C-4004-8C02-A6ECDE284E3B}" dt="2024-05-29T13:09:22.172" v="448"/>
          <ac:spMkLst>
            <pc:docMk/>
            <pc:sldMk cId="938880356" sldId="289"/>
            <ac:spMk id="15" creationId="{EBE571FC-96E3-FBA2-EAB4-3872F343A479}"/>
          </ac:spMkLst>
        </pc:spChg>
        <pc:spChg chg="mod">
          <ac:chgData name="Louise Aspinall" userId="eacc5060-8c80-4c8d-9162-1f5ba8b77383" providerId="ADAL" clId="{E9E75537-D57C-4004-8C02-A6ECDE284E3B}" dt="2024-05-29T13:09:22.172" v="448"/>
          <ac:spMkLst>
            <pc:docMk/>
            <pc:sldMk cId="938880356" sldId="289"/>
            <ac:spMk id="16" creationId="{BE5C9538-5851-D5F8-27AD-F78B36D8BF4C}"/>
          </ac:spMkLst>
        </pc:spChg>
        <pc:spChg chg="mod">
          <ac:chgData name="Louise Aspinall" userId="eacc5060-8c80-4c8d-9162-1f5ba8b77383" providerId="ADAL" clId="{E9E75537-D57C-4004-8C02-A6ECDE284E3B}" dt="2024-05-29T13:09:22.172" v="448"/>
          <ac:spMkLst>
            <pc:docMk/>
            <pc:sldMk cId="938880356" sldId="289"/>
            <ac:spMk id="17" creationId="{97C349AB-7CC1-6643-D53E-AF2C4F22E43F}"/>
          </ac:spMkLst>
        </pc:spChg>
        <pc:spChg chg="mod">
          <ac:chgData name="Louise Aspinall" userId="eacc5060-8c80-4c8d-9162-1f5ba8b77383" providerId="ADAL" clId="{E9E75537-D57C-4004-8C02-A6ECDE284E3B}" dt="2024-05-29T13:09:22.172" v="448"/>
          <ac:spMkLst>
            <pc:docMk/>
            <pc:sldMk cId="938880356" sldId="289"/>
            <ac:spMk id="18" creationId="{78C1C0AA-3976-B5B2-516A-1525A4F13789}"/>
          </ac:spMkLst>
        </pc:spChg>
        <pc:spChg chg="mod">
          <ac:chgData name="Louise Aspinall" userId="eacc5060-8c80-4c8d-9162-1f5ba8b77383" providerId="ADAL" clId="{E9E75537-D57C-4004-8C02-A6ECDE284E3B}" dt="2024-05-29T13:09:22.172" v="448"/>
          <ac:spMkLst>
            <pc:docMk/>
            <pc:sldMk cId="938880356" sldId="289"/>
            <ac:spMk id="19" creationId="{BBA51279-0AD9-6D9F-56AA-A3826F2AB04D}"/>
          </ac:spMkLst>
        </pc:spChg>
        <pc:spChg chg="mod">
          <ac:chgData name="Louise Aspinall" userId="eacc5060-8c80-4c8d-9162-1f5ba8b77383" providerId="ADAL" clId="{E9E75537-D57C-4004-8C02-A6ECDE284E3B}" dt="2024-05-29T13:09:22.172" v="448"/>
          <ac:spMkLst>
            <pc:docMk/>
            <pc:sldMk cId="938880356" sldId="289"/>
            <ac:spMk id="20" creationId="{6887A064-A99A-0C78-B42B-757DBD147CFD}"/>
          </ac:spMkLst>
        </pc:spChg>
        <pc:spChg chg="mod">
          <ac:chgData name="Louise Aspinall" userId="eacc5060-8c80-4c8d-9162-1f5ba8b77383" providerId="ADAL" clId="{E9E75537-D57C-4004-8C02-A6ECDE284E3B}" dt="2024-05-29T13:09:22.172" v="448"/>
          <ac:spMkLst>
            <pc:docMk/>
            <pc:sldMk cId="938880356" sldId="289"/>
            <ac:spMk id="21" creationId="{6CE3F6AA-1B00-44E9-1F48-5DEB6D3036FF}"/>
          </ac:spMkLst>
        </pc:spChg>
        <pc:spChg chg="mod">
          <ac:chgData name="Louise Aspinall" userId="eacc5060-8c80-4c8d-9162-1f5ba8b77383" providerId="ADAL" clId="{E9E75537-D57C-4004-8C02-A6ECDE284E3B}" dt="2024-05-29T13:09:22.172" v="448"/>
          <ac:spMkLst>
            <pc:docMk/>
            <pc:sldMk cId="938880356" sldId="289"/>
            <ac:spMk id="22" creationId="{7FD2B402-2E0F-B5EF-4076-901592091C36}"/>
          </ac:spMkLst>
        </pc:spChg>
        <pc:spChg chg="mod">
          <ac:chgData name="Louise Aspinall" userId="eacc5060-8c80-4c8d-9162-1f5ba8b77383" providerId="ADAL" clId="{E9E75537-D57C-4004-8C02-A6ECDE284E3B}" dt="2024-05-29T13:09:22.172" v="448"/>
          <ac:spMkLst>
            <pc:docMk/>
            <pc:sldMk cId="938880356" sldId="289"/>
            <ac:spMk id="23" creationId="{E38BFECE-970D-63F7-B641-787F71DCAF48}"/>
          </ac:spMkLst>
        </pc:spChg>
        <pc:spChg chg="mod">
          <ac:chgData name="Louise Aspinall" userId="eacc5060-8c80-4c8d-9162-1f5ba8b77383" providerId="ADAL" clId="{E9E75537-D57C-4004-8C02-A6ECDE284E3B}" dt="2024-05-29T13:09:22.172" v="448"/>
          <ac:spMkLst>
            <pc:docMk/>
            <pc:sldMk cId="938880356" sldId="289"/>
            <ac:spMk id="24" creationId="{1F44B0B6-C6EE-2858-D6D4-27DB0B5A8A5F}"/>
          </ac:spMkLst>
        </pc:spChg>
        <pc:spChg chg="mod">
          <ac:chgData name="Louise Aspinall" userId="eacc5060-8c80-4c8d-9162-1f5ba8b77383" providerId="ADAL" clId="{E9E75537-D57C-4004-8C02-A6ECDE284E3B}" dt="2024-05-29T13:09:22.172" v="448"/>
          <ac:spMkLst>
            <pc:docMk/>
            <pc:sldMk cId="938880356" sldId="289"/>
            <ac:spMk id="25" creationId="{C37F483A-EEFC-6051-D74B-A3CCC91238E6}"/>
          </ac:spMkLst>
        </pc:spChg>
        <pc:spChg chg="mod">
          <ac:chgData name="Louise Aspinall" userId="eacc5060-8c80-4c8d-9162-1f5ba8b77383" providerId="ADAL" clId="{E9E75537-D57C-4004-8C02-A6ECDE284E3B}" dt="2024-05-29T13:09:22.172" v="448"/>
          <ac:spMkLst>
            <pc:docMk/>
            <pc:sldMk cId="938880356" sldId="289"/>
            <ac:spMk id="26" creationId="{4F7BB701-D20C-E5CC-8CAB-2B3327F15C6D}"/>
          </ac:spMkLst>
        </pc:spChg>
        <pc:spChg chg="mod">
          <ac:chgData name="Louise Aspinall" userId="eacc5060-8c80-4c8d-9162-1f5ba8b77383" providerId="ADAL" clId="{E9E75537-D57C-4004-8C02-A6ECDE284E3B}" dt="2024-05-29T13:09:22.172" v="448"/>
          <ac:spMkLst>
            <pc:docMk/>
            <pc:sldMk cId="938880356" sldId="289"/>
            <ac:spMk id="27" creationId="{D9FAF87C-87C8-BFE5-AA70-C3CE17C10B47}"/>
          </ac:spMkLst>
        </pc:spChg>
        <pc:spChg chg="mod">
          <ac:chgData name="Louise Aspinall" userId="eacc5060-8c80-4c8d-9162-1f5ba8b77383" providerId="ADAL" clId="{E9E75537-D57C-4004-8C02-A6ECDE284E3B}" dt="2024-05-29T13:09:22.172" v="448"/>
          <ac:spMkLst>
            <pc:docMk/>
            <pc:sldMk cId="938880356" sldId="289"/>
            <ac:spMk id="28" creationId="{D8C2C4C4-6C2D-1EF0-9089-B4B4182FC7A3}"/>
          </ac:spMkLst>
        </pc:spChg>
        <pc:spChg chg="mod">
          <ac:chgData name="Louise Aspinall" userId="eacc5060-8c80-4c8d-9162-1f5ba8b77383" providerId="ADAL" clId="{E9E75537-D57C-4004-8C02-A6ECDE284E3B}" dt="2024-05-29T13:09:22.172" v="448"/>
          <ac:spMkLst>
            <pc:docMk/>
            <pc:sldMk cId="938880356" sldId="289"/>
            <ac:spMk id="29" creationId="{D881AA45-EB95-5027-880E-748C033C0A7B}"/>
          </ac:spMkLst>
        </pc:spChg>
        <pc:spChg chg="mod">
          <ac:chgData name="Louise Aspinall" userId="eacc5060-8c80-4c8d-9162-1f5ba8b77383" providerId="ADAL" clId="{E9E75537-D57C-4004-8C02-A6ECDE284E3B}" dt="2024-05-29T13:09:22.172" v="448"/>
          <ac:spMkLst>
            <pc:docMk/>
            <pc:sldMk cId="938880356" sldId="289"/>
            <ac:spMk id="30" creationId="{6553D8A1-FF1E-7531-ED86-335C91A602E0}"/>
          </ac:spMkLst>
        </pc:spChg>
        <pc:spChg chg="mod">
          <ac:chgData name="Louise Aspinall" userId="eacc5060-8c80-4c8d-9162-1f5ba8b77383" providerId="ADAL" clId="{E9E75537-D57C-4004-8C02-A6ECDE284E3B}" dt="2024-05-29T13:09:22.172" v="448"/>
          <ac:spMkLst>
            <pc:docMk/>
            <pc:sldMk cId="938880356" sldId="289"/>
            <ac:spMk id="31" creationId="{CBDD14E8-DA0D-C92B-604B-197ED7375707}"/>
          </ac:spMkLst>
        </pc:spChg>
        <pc:spChg chg="mod">
          <ac:chgData name="Louise Aspinall" userId="eacc5060-8c80-4c8d-9162-1f5ba8b77383" providerId="ADAL" clId="{E9E75537-D57C-4004-8C02-A6ECDE284E3B}" dt="2024-05-29T13:09:22.172" v="448"/>
          <ac:spMkLst>
            <pc:docMk/>
            <pc:sldMk cId="938880356" sldId="289"/>
            <ac:spMk id="32" creationId="{0732832D-7EEB-BCEF-39B0-3E64A105239A}"/>
          </ac:spMkLst>
        </pc:spChg>
        <pc:spChg chg="mod">
          <ac:chgData name="Louise Aspinall" userId="eacc5060-8c80-4c8d-9162-1f5ba8b77383" providerId="ADAL" clId="{E9E75537-D57C-4004-8C02-A6ECDE284E3B}" dt="2024-05-29T13:09:22.172" v="448"/>
          <ac:spMkLst>
            <pc:docMk/>
            <pc:sldMk cId="938880356" sldId="289"/>
            <ac:spMk id="33" creationId="{D5100A96-E077-7F2A-FECF-0318FA5A6847}"/>
          </ac:spMkLst>
        </pc:spChg>
        <pc:spChg chg="mod">
          <ac:chgData name="Louise Aspinall" userId="eacc5060-8c80-4c8d-9162-1f5ba8b77383" providerId="ADAL" clId="{E9E75537-D57C-4004-8C02-A6ECDE284E3B}" dt="2024-05-29T13:10:31.265" v="486" actId="165"/>
          <ac:spMkLst>
            <pc:docMk/>
            <pc:sldMk cId="938880356" sldId="289"/>
            <ac:spMk id="37" creationId="{6562FB30-9D32-CDD6-D259-EEE7F9A2E5FC}"/>
          </ac:spMkLst>
        </pc:spChg>
        <pc:spChg chg="mod">
          <ac:chgData name="Louise Aspinall" userId="eacc5060-8c80-4c8d-9162-1f5ba8b77383" providerId="ADAL" clId="{E9E75537-D57C-4004-8C02-A6ECDE284E3B}" dt="2024-05-29T13:10:31.265" v="486" actId="165"/>
          <ac:spMkLst>
            <pc:docMk/>
            <pc:sldMk cId="938880356" sldId="289"/>
            <ac:spMk id="38" creationId="{0C4BB782-6E0C-243F-DB77-EDF12D10ACD2}"/>
          </ac:spMkLst>
        </pc:spChg>
        <pc:spChg chg="mod">
          <ac:chgData name="Louise Aspinall" userId="eacc5060-8c80-4c8d-9162-1f5ba8b77383" providerId="ADAL" clId="{E9E75537-D57C-4004-8C02-A6ECDE284E3B}" dt="2024-05-29T13:10:31.265" v="486" actId="165"/>
          <ac:spMkLst>
            <pc:docMk/>
            <pc:sldMk cId="938880356" sldId="289"/>
            <ac:spMk id="39" creationId="{B7DCEF85-1E1E-ACA5-BEBB-30F6FECE92FD}"/>
          </ac:spMkLst>
        </pc:spChg>
        <pc:spChg chg="mod">
          <ac:chgData name="Louise Aspinall" userId="eacc5060-8c80-4c8d-9162-1f5ba8b77383" providerId="ADAL" clId="{E9E75537-D57C-4004-8C02-A6ECDE284E3B}" dt="2024-05-29T13:10:31.265" v="486" actId="165"/>
          <ac:spMkLst>
            <pc:docMk/>
            <pc:sldMk cId="938880356" sldId="289"/>
            <ac:spMk id="40" creationId="{AA65E149-F10B-93DD-938A-212A5BD42232}"/>
          </ac:spMkLst>
        </pc:spChg>
        <pc:grpChg chg="mod topLvl">
          <ac:chgData name="Louise Aspinall" userId="eacc5060-8c80-4c8d-9162-1f5ba8b77383" providerId="ADAL" clId="{E9E75537-D57C-4004-8C02-A6ECDE284E3B}" dt="2024-05-29T13:10:31.265" v="486" actId="165"/>
          <ac:grpSpMkLst>
            <pc:docMk/>
            <pc:sldMk cId="938880356" sldId="289"/>
            <ac:grpSpMk id="7" creationId="{E8D34CD6-F23D-50DD-0140-3B1F6209619D}"/>
          </ac:grpSpMkLst>
        </pc:grpChg>
        <pc:grpChg chg="add del mod">
          <ac:chgData name="Louise Aspinall" userId="eacc5060-8c80-4c8d-9162-1f5ba8b77383" providerId="ADAL" clId="{E9E75537-D57C-4004-8C02-A6ECDE284E3B}" dt="2024-05-29T13:09:31.458" v="453" actId="478"/>
          <ac:grpSpMkLst>
            <pc:docMk/>
            <pc:sldMk cId="938880356" sldId="289"/>
            <ac:grpSpMk id="14" creationId="{F77BADF3-D0D7-B826-40C5-D6B13159F62C}"/>
          </ac:grpSpMkLst>
        </pc:grpChg>
        <pc:grpChg chg="mod topLvl">
          <ac:chgData name="Louise Aspinall" userId="eacc5060-8c80-4c8d-9162-1f5ba8b77383" providerId="ADAL" clId="{E9E75537-D57C-4004-8C02-A6ECDE284E3B}" dt="2024-05-29T13:10:31.265" v="486" actId="165"/>
          <ac:grpSpMkLst>
            <pc:docMk/>
            <pc:sldMk cId="938880356" sldId="289"/>
            <ac:grpSpMk id="36" creationId="{CD44DD24-9497-9A29-A46E-11E19C06631B}"/>
          </ac:grpSpMkLst>
        </pc:grpChg>
        <pc:grpChg chg="add del mod">
          <ac:chgData name="Louise Aspinall" userId="eacc5060-8c80-4c8d-9162-1f5ba8b77383" providerId="ADAL" clId="{E9E75537-D57C-4004-8C02-A6ECDE284E3B}" dt="2024-05-29T13:10:31.265" v="486" actId="165"/>
          <ac:grpSpMkLst>
            <pc:docMk/>
            <pc:sldMk cId="938880356" sldId="289"/>
            <ac:grpSpMk id="41" creationId="{AC279778-40FB-7A6B-B329-D3BD3A2769F8}"/>
          </ac:grpSpMkLst>
        </pc:grpChg>
        <pc:picChg chg="add del mod replST">
          <ac:chgData name="Louise Aspinall" userId="eacc5060-8c80-4c8d-9162-1f5ba8b77383" providerId="ADAL" clId="{E9E75537-D57C-4004-8C02-A6ECDE284E3B}" dt="2024-05-29T13:09:05.139" v="439" actId="27803"/>
          <ac:picMkLst>
            <pc:docMk/>
            <pc:sldMk cId="938880356" sldId="289"/>
            <ac:picMk id="5" creationId="{8AB1A079-CC24-CE36-0C18-1A8D0158DA07}"/>
          </ac:picMkLst>
        </pc:picChg>
        <pc:picChg chg="add del mod">
          <ac:chgData name="Louise Aspinall" userId="eacc5060-8c80-4c8d-9162-1f5ba8b77383" providerId="ADAL" clId="{E9E75537-D57C-4004-8C02-A6ECDE284E3B}" dt="2024-05-29T13:09:04.121" v="437"/>
          <ac:picMkLst>
            <pc:docMk/>
            <pc:sldMk cId="938880356" sldId="289"/>
            <ac:picMk id="6" creationId="{82C83A5F-7522-275C-44FC-12170622DBC3}"/>
          </ac:picMkLst>
        </pc:picChg>
        <pc:picChg chg="add del mod replST">
          <ac:chgData name="Louise Aspinall" userId="eacc5060-8c80-4c8d-9162-1f5ba8b77383" providerId="ADAL" clId="{E9E75537-D57C-4004-8C02-A6ECDE284E3B}" dt="2024-05-29T13:10:16.343" v="476" actId="27803"/>
          <ac:picMkLst>
            <pc:docMk/>
            <pc:sldMk cId="938880356" sldId="289"/>
            <ac:picMk id="34" creationId="{0B2B26A7-8EF8-56A1-C404-04892AAAC51D}"/>
          </ac:picMkLst>
        </pc:picChg>
        <pc:picChg chg="add del mod">
          <ac:chgData name="Louise Aspinall" userId="eacc5060-8c80-4c8d-9162-1f5ba8b77383" providerId="ADAL" clId="{E9E75537-D57C-4004-8C02-A6ECDE284E3B}" dt="2024-05-29T13:10:12.179" v="474"/>
          <ac:picMkLst>
            <pc:docMk/>
            <pc:sldMk cId="938880356" sldId="289"/>
            <ac:picMk id="35" creationId="{238C7444-2063-D2D6-DD05-7BC1C6385BA2}"/>
          </ac:picMkLst>
        </pc:picChg>
      </pc:sldChg>
      <pc:sldChg chg="addSp delSp modSp new mod delAnim modAnim">
        <pc:chgData name="Louise Aspinall" userId="eacc5060-8c80-4c8d-9162-1f5ba8b77383" providerId="ADAL" clId="{E9E75537-D57C-4004-8C02-A6ECDE284E3B}" dt="2024-05-29T13:22:45.890" v="647"/>
        <pc:sldMkLst>
          <pc:docMk/>
          <pc:sldMk cId="2358891307" sldId="290"/>
        </pc:sldMkLst>
        <pc:spChg chg="add del mod">
          <ac:chgData name="Louise Aspinall" userId="eacc5060-8c80-4c8d-9162-1f5ba8b77383" providerId="ADAL" clId="{E9E75537-D57C-4004-8C02-A6ECDE284E3B}" dt="2024-05-29T13:11:29.762" v="490" actId="478"/>
          <ac:spMkLst>
            <pc:docMk/>
            <pc:sldMk cId="2358891307" sldId="290"/>
            <ac:spMk id="2" creationId="{4448305E-A5E6-36FB-3289-D9C55EF28397}"/>
          </ac:spMkLst>
        </pc:spChg>
        <pc:spChg chg="add del">
          <ac:chgData name="Louise Aspinall" userId="eacc5060-8c80-4c8d-9162-1f5ba8b77383" providerId="ADAL" clId="{E9E75537-D57C-4004-8C02-A6ECDE284E3B}" dt="2024-05-29T13:11:33.791" v="492" actId="478"/>
          <ac:spMkLst>
            <pc:docMk/>
            <pc:sldMk cId="2358891307" sldId="290"/>
            <ac:spMk id="3" creationId="{704107CE-0AC5-FEEB-525A-B669834D462D}"/>
          </ac:spMkLst>
        </pc:spChg>
        <pc:spChg chg="add del">
          <ac:chgData name="Louise Aspinall" userId="eacc5060-8c80-4c8d-9162-1f5ba8b77383" providerId="ADAL" clId="{E9E75537-D57C-4004-8C02-A6ECDE284E3B}" dt="2024-05-29T13:11:47.043" v="494" actId="478"/>
          <ac:spMkLst>
            <pc:docMk/>
            <pc:sldMk cId="2358891307" sldId="290"/>
            <ac:spMk id="4" creationId="{B87250A4-06FE-8794-ED28-88C616897491}"/>
          </ac:spMkLst>
        </pc:spChg>
        <pc:spChg chg="add del">
          <ac:chgData name="Louise Aspinall" userId="eacc5060-8c80-4c8d-9162-1f5ba8b77383" providerId="ADAL" clId="{E9E75537-D57C-4004-8C02-A6ECDE284E3B}" dt="2024-05-29T13:12:04.885" v="496" actId="478"/>
          <ac:spMkLst>
            <pc:docMk/>
            <pc:sldMk cId="2358891307" sldId="290"/>
            <ac:spMk id="5" creationId="{C7C40664-4030-B680-6038-9069306A35D6}"/>
          </ac:spMkLst>
        </pc:spChg>
        <pc:spChg chg="add mod">
          <ac:chgData name="Louise Aspinall" userId="eacc5060-8c80-4c8d-9162-1f5ba8b77383" providerId="ADAL" clId="{E9E75537-D57C-4004-8C02-A6ECDE284E3B}" dt="2024-05-29T13:22:24.071" v="643" actId="20577"/>
          <ac:spMkLst>
            <pc:docMk/>
            <pc:sldMk cId="2358891307" sldId="290"/>
            <ac:spMk id="9" creationId="{F5DAB21C-769D-8688-7079-F27CBF29C810}"/>
          </ac:spMkLst>
        </pc:spChg>
        <pc:spChg chg="add del mod">
          <ac:chgData name="Louise Aspinall" userId="eacc5060-8c80-4c8d-9162-1f5ba8b77383" providerId="ADAL" clId="{E9E75537-D57C-4004-8C02-A6ECDE284E3B}" dt="2024-05-29T13:21:53.375" v="633" actId="478"/>
          <ac:spMkLst>
            <pc:docMk/>
            <pc:sldMk cId="2358891307" sldId="290"/>
            <ac:spMk id="10" creationId="{899418B2-93B1-FA98-60F5-75C27CFE0A42}"/>
          </ac:spMkLst>
        </pc:spChg>
        <pc:picChg chg="add mod replST modCrop">
          <ac:chgData name="Louise Aspinall" userId="eacc5060-8c80-4c8d-9162-1f5ba8b77383" providerId="ADAL" clId="{E9E75537-D57C-4004-8C02-A6ECDE284E3B}" dt="2024-05-29T13:21:42.320" v="630" actId="18131"/>
          <ac:picMkLst>
            <pc:docMk/>
            <pc:sldMk cId="2358891307" sldId="290"/>
            <ac:picMk id="7" creationId="{3793F5BA-EC7F-454C-4A88-F399D2B5F68E}"/>
          </ac:picMkLst>
        </pc:picChg>
        <pc:picChg chg="add del mod">
          <ac:chgData name="Louise Aspinall" userId="eacc5060-8c80-4c8d-9162-1f5ba8b77383" providerId="ADAL" clId="{E9E75537-D57C-4004-8C02-A6ECDE284E3B}" dt="2024-05-29T13:12:33.382" v="507"/>
          <ac:picMkLst>
            <pc:docMk/>
            <pc:sldMk cId="2358891307" sldId="290"/>
            <ac:picMk id="8" creationId="{AE03365F-835B-DA8E-7E15-AA520C27D6B7}"/>
          </ac:picMkLst>
        </pc:picChg>
      </pc:sldChg>
      <pc:sldChg chg="addSp modSp add">
        <pc:chgData name="Louise Aspinall" userId="eacc5060-8c80-4c8d-9162-1f5ba8b77383" providerId="ADAL" clId="{E9E75537-D57C-4004-8C02-A6ECDE284E3B}" dt="2024-05-29T13:13:53.905" v="530"/>
        <pc:sldMkLst>
          <pc:docMk/>
          <pc:sldMk cId="3849015517" sldId="291"/>
        </pc:sldMkLst>
        <pc:spChg chg="add mod">
          <ac:chgData name="Louise Aspinall" userId="eacc5060-8c80-4c8d-9162-1f5ba8b77383" providerId="ADAL" clId="{E9E75537-D57C-4004-8C02-A6ECDE284E3B}" dt="2024-05-29T13:13:53.905" v="530"/>
          <ac:spMkLst>
            <pc:docMk/>
            <pc:sldMk cId="3849015517" sldId="291"/>
            <ac:spMk id="3" creationId="{89D71F6E-B555-2257-C1D5-C4D25A9AEEE2}"/>
          </ac:spMkLst>
        </pc:spChg>
        <pc:spChg chg="add mod">
          <ac:chgData name="Louise Aspinall" userId="eacc5060-8c80-4c8d-9162-1f5ba8b77383" providerId="ADAL" clId="{E9E75537-D57C-4004-8C02-A6ECDE284E3B}" dt="2024-05-29T13:13:53.905" v="530"/>
          <ac:spMkLst>
            <pc:docMk/>
            <pc:sldMk cId="3849015517" sldId="291"/>
            <ac:spMk id="4" creationId="{99C62B33-EC70-2B19-2865-B7ED68A2A865}"/>
          </ac:spMkLst>
        </pc:spChg>
        <pc:spChg chg="mod">
          <ac:chgData name="Louise Aspinall" userId="eacc5060-8c80-4c8d-9162-1f5ba8b77383" providerId="ADAL" clId="{E9E75537-D57C-4004-8C02-A6ECDE284E3B}" dt="2024-05-29T13:13:53.905" v="530"/>
          <ac:spMkLst>
            <pc:docMk/>
            <pc:sldMk cId="3849015517" sldId="291"/>
            <ac:spMk id="6" creationId="{E5118E1F-EC76-4972-36A8-582F3D0238EC}"/>
          </ac:spMkLst>
        </pc:spChg>
        <pc:spChg chg="mod">
          <ac:chgData name="Louise Aspinall" userId="eacc5060-8c80-4c8d-9162-1f5ba8b77383" providerId="ADAL" clId="{E9E75537-D57C-4004-8C02-A6ECDE284E3B}" dt="2024-05-29T13:13:53.905" v="530"/>
          <ac:spMkLst>
            <pc:docMk/>
            <pc:sldMk cId="3849015517" sldId="291"/>
            <ac:spMk id="7" creationId="{E4E48A19-1097-C058-F3B1-724707105594}"/>
          </ac:spMkLst>
        </pc:spChg>
        <pc:spChg chg="mod">
          <ac:chgData name="Louise Aspinall" userId="eacc5060-8c80-4c8d-9162-1f5ba8b77383" providerId="ADAL" clId="{E9E75537-D57C-4004-8C02-A6ECDE284E3B}" dt="2024-05-29T13:13:53.905" v="530"/>
          <ac:spMkLst>
            <pc:docMk/>
            <pc:sldMk cId="3849015517" sldId="291"/>
            <ac:spMk id="8" creationId="{AECBBF5C-79CC-3B25-CA44-967D3EB5EEA8}"/>
          </ac:spMkLst>
        </pc:spChg>
        <pc:spChg chg="mod">
          <ac:chgData name="Louise Aspinall" userId="eacc5060-8c80-4c8d-9162-1f5ba8b77383" providerId="ADAL" clId="{E9E75537-D57C-4004-8C02-A6ECDE284E3B}" dt="2024-05-29T13:13:53.905" v="530"/>
          <ac:spMkLst>
            <pc:docMk/>
            <pc:sldMk cId="3849015517" sldId="291"/>
            <ac:spMk id="9" creationId="{32B26C90-0927-8D40-8370-401E550BC1D4}"/>
          </ac:spMkLst>
        </pc:spChg>
        <pc:spChg chg="mod">
          <ac:chgData name="Louise Aspinall" userId="eacc5060-8c80-4c8d-9162-1f5ba8b77383" providerId="ADAL" clId="{E9E75537-D57C-4004-8C02-A6ECDE284E3B}" dt="2024-05-29T13:13:53.905" v="530"/>
          <ac:spMkLst>
            <pc:docMk/>
            <pc:sldMk cId="3849015517" sldId="291"/>
            <ac:spMk id="10" creationId="{E7B83385-5A40-C820-CAD3-3C2E904B76D0}"/>
          </ac:spMkLst>
        </pc:spChg>
        <pc:spChg chg="mod">
          <ac:chgData name="Louise Aspinall" userId="eacc5060-8c80-4c8d-9162-1f5ba8b77383" providerId="ADAL" clId="{E9E75537-D57C-4004-8C02-A6ECDE284E3B}" dt="2024-05-29T13:13:53.905" v="530"/>
          <ac:spMkLst>
            <pc:docMk/>
            <pc:sldMk cId="3849015517" sldId="291"/>
            <ac:spMk id="11" creationId="{9AF503E9-9707-05D5-194E-B5EB0986713A}"/>
          </ac:spMkLst>
        </pc:spChg>
        <pc:spChg chg="mod">
          <ac:chgData name="Louise Aspinall" userId="eacc5060-8c80-4c8d-9162-1f5ba8b77383" providerId="ADAL" clId="{E9E75537-D57C-4004-8C02-A6ECDE284E3B}" dt="2024-05-29T13:13:53.905" v="530"/>
          <ac:spMkLst>
            <pc:docMk/>
            <pc:sldMk cId="3849015517" sldId="291"/>
            <ac:spMk id="12" creationId="{ACBC7CA7-E524-B23D-59CE-3E424A32A880}"/>
          </ac:spMkLst>
        </pc:spChg>
        <pc:spChg chg="mod">
          <ac:chgData name="Louise Aspinall" userId="eacc5060-8c80-4c8d-9162-1f5ba8b77383" providerId="ADAL" clId="{E9E75537-D57C-4004-8C02-A6ECDE284E3B}" dt="2024-05-29T13:13:53.905" v="530"/>
          <ac:spMkLst>
            <pc:docMk/>
            <pc:sldMk cId="3849015517" sldId="291"/>
            <ac:spMk id="13" creationId="{A6A6EC28-BBA2-516D-BD72-C983398475C0}"/>
          </ac:spMkLst>
        </pc:spChg>
        <pc:spChg chg="mod">
          <ac:chgData name="Louise Aspinall" userId="eacc5060-8c80-4c8d-9162-1f5ba8b77383" providerId="ADAL" clId="{E9E75537-D57C-4004-8C02-A6ECDE284E3B}" dt="2024-05-29T13:13:53.905" v="530"/>
          <ac:spMkLst>
            <pc:docMk/>
            <pc:sldMk cId="3849015517" sldId="291"/>
            <ac:spMk id="14" creationId="{3CB52358-95C0-85AD-43AE-B976892AF676}"/>
          </ac:spMkLst>
        </pc:spChg>
        <pc:spChg chg="mod">
          <ac:chgData name="Louise Aspinall" userId="eacc5060-8c80-4c8d-9162-1f5ba8b77383" providerId="ADAL" clId="{E9E75537-D57C-4004-8C02-A6ECDE284E3B}" dt="2024-05-29T13:13:53.905" v="530"/>
          <ac:spMkLst>
            <pc:docMk/>
            <pc:sldMk cId="3849015517" sldId="291"/>
            <ac:spMk id="15" creationId="{FBA0DBB2-269D-8623-E355-72A202011C11}"/>
          </ac:spMkLst>
        </pc:spChg>
        <pc:spChg chg="mod">
          <ac:chgData name="Louise Aspinall" userId="eacc5060-8c80-4c8d-9162-1f5ba8b77383" providerId="ADAL" clId="{E9E75537-D57C-4004-8C02-A6ECDE284E3B}" dt="2024-05-29T13:13:53.905" v="530"/>
          <ac:spMkLst>
            <pc:docMk/>
            <pc:sldMk cId="3849015517" sldId="291"/>
            <ac:spMk id="16" creationId="{8E83B5F2-16DA-6C69-B053-C9F83B5BE3D7}"/>
          </ac:spMkLst>
        </pc:spChg>
        <pc:spChg chg="mod">
          <ac:chgData name="Louise Aspinall" userId="eacc5060-8c80-4c8d-9162-1f5ba8b77383" providerId="ADAL" clId="{E9E75537-D57C-4004-8C02-A6ECDE284E3B}" dt="2024-05-29T13:13:53.905" v="530"/>
          <ac:spMkLst>
            <pc:docMk/>
            <pc:sldMk cId="3849015517" sldId="291"/>
            <ac:spMk id="17" creationId="{896A1D60-5D64-9C35-1124-8A0C8461DA17}"/>
          </ac:spMkLst>
        </pc:spChg>
        <pc:spChg chg="mod">
          <ac:chgData name="Louise Aspinall" userId="eacc5060-8c80-4c8d-9162-1f5ba8b77383" providerId="ADAL" clId="{E9E75537-D57C-4004-8C02-A6ECDE284E3B}" dt="2024-05-29T13:13:53.905" v="530"/>
          <ac:spMkLst>
            <pc:docMk/>
            <pc:sldMk cId="3849015517" sldId="291"/>
            <ac:spMk id="18" creationId="{DEEFE505-F399-3300-E772-FAE60829072A}"/>
          </ac:spMkLst>
        </pc:spChg>
        <pc:spChg chg="mod">
          <ac:chgData name="Louise Aspinall" userId="eacc5060-8c80-4c8d-9162-1f5ba8b77383" providerId="ADAL" clId="{E9E75537-D57C-4004-8C02-A6ECDE284E3B}" dt="2024-05-29T13:13:53.905" v="530"/>
          <ac:spMkLst>
            <pc:docMk/>
            <pc:sldMk cId="3849015517" sldId="291"/>
            <ac:spMk id="19" creationId="{DA9A3353-0DC7-34D4-C7D4-693B10A3F8B3}"/>
          </ac:spMkLst>
        </pc:spChg>
        <pc:spChg chg="mod">
          <ac:chgData name="Louise Aspinall" userId="eacc5060-8c80-4c8d-9162-1f5ba8b77383" providerId="ADAL" clId="{E9E75537-D57C-4004-8C02-A6ECDE284E3B}" dt="2024-05-29T13:13:53.905" v="530"/>
          <ac:spMkLst>
            <pc:docMk/>
            <pc:sldMk cId="3849015517" sldId="291"/>
            <ac:spMk id="20" creationId="{F0CD9767-CEA3-BB7F-C536-9F42A9907136}"/>
          </ac:spMkLst>
        </pc:spChg>
        <pc:spChg chg="mod">
          <ac:chgData name="Louise Aspinall" userId="eacc5060-8c80-4c8d-9162-1f5ba8b77383" providerId="ADAL" clId="{E9E75537-D57C-4004-8C02-A6ECDE284E3B}" dt="2024-05-29T13:13:53.905" v="530"/>
          <ac:spMkLst>
            <pc:docMk/>
            <pc:sldMk cId="3849015517" sldId="291"/>
            <ac:spMk id="21" creationId="{1AD25421-0874-CB5C-B2DE-F4B4BCD9F2CB}"/>
          </ac:spMkLst>
        </pc:spChg>
        <pc:spChg chg="mod">
          <ac:chgData name="Louise Aspinall" userId="eacc5060-8c80-4c8d-9162-1f5ba8b77383" providerId="ADAL" clId="{E9E75537-D57C-4004-8C02-A6ECDE284E3B}" dt="2024-05-29T13:13:53.905" v="530"/>
          <ac:spMkLst>
            <pc:docMk/>
            <pc:sldMk cId="3849015517" sldId="291"/>
            <ac:spMk id="22" creationId="{A13A0A60-F4B1-2176-FC49-CFF27918A9E1}"/>
          </ac:spMkLst>
        </pc:spChg>
        <pc:spChg chg="mod">
          <ac:chgData name="Louise Aspinall" userId="eacc5060-8c80-4c8d-9162-1f5ba8b77383" providerId="ADAL" clId="{E9E75537-D57C-4004-8C02-A6ECDE284E3B}" dt="2024-05-29T13:13:53.905" v="530"/>
          <ac:spMkLst>
            <pc:docMk/>
            <pc:sldMk cId="3849015517" sldId="291"/>
            <ac:spMk id="23" creationId="{FF3F8B4C-D36C-5EBC-780D-2ADA80451F3C}"/>
          </ac:spMkLst>
        </pc:spChg>
        <pc:spChg chg="mod">
          <ac:chgData name="Louise Aspinall" userId="eacc5060-8c80-4c8d-9162-1f5ba8b77383" providerId="ADAL" clId="{E9E75537-D57C-4004-8C02-A6ECDE284E3B}" dt="2024-05-29T13:13:53.905" v="530"/>
          <ac:spMkLst>
            <pc:docMk/>
            <pc:sldMk cId="3849015517" sldId="291"/>
            <ac:spMk id="24" creationId="{6580EA8F-3E54-E11F-124F-3E1CC403EE2F}"/>
          </ac:spMkLst>
        </pc:spChg>
        <pc:grpChg chg="add mod">
          <ac:chgData name="Louise Aspinall" userId="eacc5060-8c80-4c8d-9162-1f5ba8b77383" providerId="ADAL" clId="{E9E75537-D57C-4004-8C02-A6ECDE284E3B}" dt="2024-05-29T13:13:53.905" v="530"/>
          <ac:grpSpMkLst>
            <pc:docMk/>
            <pc:sldMk cId="3849015517" sldId="291"/>
            <ac:grpSpMk id="5" creationId="{2FB5F7B0-877A-B556-0A1F-0FD019DA054A}"/>
          </ac:grpSpMkLst>
        </pc:grpChg>
      </pc:sldChg>
      <pc:sldChg chg="addSp delSp modSp new mod modClrScheme modAnim chgLayout">
        <pc:chgData name="Louise Aspinall" userId="eacc5060-8c80-4c8d-9162-1f5ba8b77383" providerId="ADAL" clId="{E9E75537-D57C-4004-8C02-A6ECDE284E3B}" dt="2024-05-29T13:23:05.567" v="654"/>
        <pc:sldMkLst>
          <pc:docMk/>
          <pc:sldMk cId="3001230555" sldId="292"/>
        </pc:sldMkLst>
        <pc:spChg chg="del">
          <ac:chgData name="Louise Aspinall" userId="eacc5060-8c80-4c8d-9162-1f5ba8b77383" providerId="ADAL" clId="{E9E75537-D57C-4004-8C02-A6ECDE284E3B}" dt="2024-05-29T13:14:03.899" v="532" actId="700"/>
          <ac:spMkLst>
            <pc:docMk/>
            <pc:sldMk cId="3001230555" sldId="292"/>
            <ac:spMk id="2" creationId="{EBF84BCB-3913-F34D-43A6-D959BBA55BCE}"/>
          </ac:spMkLst>
        </pc:spChg>
        <pc:spChg chg="add del">
          <ac:chgData name="Louise Aspinall" userId="eacc5060-8c80-4c8d-9162-1f5ba8b77383" providerId="ADAL" clId="{E9E75537-D57C-4004-8C02-A6ECDE284E3B}" dt="2024-05-29T13:14:05.938" v="534" actId="22"/>
          <ac:spMkLst>
            <pc:docMk/>
            <pc:sldMk cId="3001230555" sldId="292"/>
            <ac:spMk id="4" creationId="{BE92E671-B6D0-912A-A09D-6A8E11BB8AB4}"/>
          </ac:spMkLst>
        </pc:spChg>
        <pc:spChg chg="add mod">
          <ac:chgData name="Louise Aspinall" userId="eacc5060-8c80-4c8d-9162-1f5ba8b77383" providerId="ADAL" clId="{E9E75537-D57C-4004-8C02-A6ECDE284E3B}" dt="2024-05-29T13:14:19.197" v="537"/>
          <ac:spMkLst>
            <pc:docMk/>
            <pc:sldMk cId="3001230555" sldId="292"/>
            <ac:spMk id="5" creationId="{80A0947F-7258-2F24-C127-E0BE789CD009}"/>
          </ac:spMkLst>
        </pc:spChg>
        <pc:spChg chg="add mod topLvl">
          <ac:chgData name="Louise Aspinall" userId="eacc5060-8c80-4c8d-9162-1f5ba8b77383" providerId="ADAL" clId="{E9E75537-D57C-4004-8C02-A6ECDE284E3B}" dt="2024-05-29T13:14:38.339" v="543" actId="165"/>
          <ac:spMkLst>
            <pc:docMk/>
            <pc:sldMk cId="3001230555" sldId="292"/>
            <ac:spMk id="6" creationId="{EDDC93D9-90B7-7395-DA07-3B9E17B10B98}"/>
          </ac:spMkLst>
        </pc:spChg>
        <pc:spChg chg="mod">
          <ac:chgData name="Louise Aspinall" userId="eacc5060-8c80-4c8d-9162-1f5ba8b77383" providerId="ADAL" clId="{E9E75537-D57C-4004-8C02-A6ECDE284E3B}" dt="2024-05-29T13:14:38.339" v="543" actId="165"/>
          <ac:spMkLst>
            <pc:docMk/>
            <pc:sldMk cId="3001230555" sldId="292"/>
            <ac:spMk id="8" creationId="{24EE1313-9902-8DD8-74AF-49499056A210}"/>
          </ac:spMkLst>
        </pc:spChg>
        <pc:spChg chg="mod">
          <ac:chgData name="Louise Aspinall" userId="eacc5060-8c80-4c8d-9162-1f5ba8b77383" providerId="ADAL" clId="{E9E75537-D57C-4004-8C02-A6ECDE284E3B}" dt="2024-05-29T13:14:38.339" v="543" actId="165"/>
          <ac:spMkLst>
            <pc:docMk/>
            <pc:sldMk cId="3001230555" sldId="292"/>
            <ac:spMk id="9" creationId="{A1557FAB-284C-D4F7-D356-1B651799ECB5}"/>
          </ac:spMkLst>
        </pc:spChg>
        <pc:spChg chg="mod">
          <ac:chgData name="Louise Aspinall" userId="eacc5060-8c80-4c8d-9162-1f5ba8b77383" providerId="ADAL" clId="{E9E75537-D57C-4004-8C02-A6ECDE284E3B}" dt="2024-05-29T13:14:38.339" v="543" actId="165"/>
          <ac:spMkLst>
            <pc:docMk/>
            <pc:sldMk cId="3001230555" sldId="292"/>
            <ac:spMk id="10" creationId="{E15FCAE3-70BD-383C-56C1-09D75AB49B53}"/>
          </ac:spMkLst>
        </pc:spChg>
        <pc:spChg chg="mod">
          <ac:chgData name="Louise Aspinall" userId="eacc5060-8c80-4c8d-9162-1f5ba8b77383" providerId="ADAL" clId="{E9E75537-D57C-4004-8C02-A6ECDE284E3B}" dt="2024-05-29T13:14:38.339" v="543" actId="165"/>
          <ac:spMkLst>
            <pc:docMk/>
            <pc:sldMk cId="3001230555" sldId="292"/>
            <ac:spMk id="11" creationId="{A2F5181E-E69D-E551-6833-E3118E679115}"/>
          </ac:spMkLst>
        </pc:spChg>
        <pc:spChg chg="mod">
          <ac:chgData name="Louise Aspinall" userId="eacc5060-8c80-4c8d-9162-1f5ba8b77383" providerId="ADAL" clId="{E9E75537-D57C-4004-8C02-A6ECDE284E3B}" dt="2024-05-29T13:14:38.339" v="543" actId="165"/>
          <ac:spMkLst>
            <pc:docMk/>
            <pc:sldMk cId="3001230555" sldId="292"/>
            <ac:spMk id="12" creationId="{E9C2BBB0-E48D-D14E-C2D6-73A864E23276}"/>
          </ac:spMkLst>
        </pc:spChg>
        <pc:spChg chg="mod">
          <ac:chgData name="Louise Aspinall" userId="eacc5060-8c80-4c8d-9162-1f5ba8b77383" providerId="ADAL" clId="{E9E75537-D57C-4004-8C02-A6ECDE284E3B}" dt="2024-05-29T13:14:38.339" v="543" actId="165"/>
          <ac:spMkLst>
            <pc:docMk/>
            <pc:sldMk cId="3001230555" sldId="292"/>
            <ac:spMk id="13" creationId="{66A7DA24-EE8F-60EF-91A3-7B965400FF42}"/>
          </ac:spMkLst>
        </pc:spChg>
        <pc:spChg chg="mod">
          <ac:chgData name="Louise Aspinall" userId="eacc5060-8c80-4c8d-9162-1f5ba8b77383" providerId="ADAL" clId="{E9E75537-D57C-4004-8C02-A6ECDE284E3B}" dt="2024-05-29T13:14:38.339" v="543" actId="165"/>
          <ac:spMkLst>
            <pc:docMk/>
            <pc:sldMk cId="3001230555" sldId="292"/>
            <ac:spMk id="14" creationId="{33DE3090-BD37-4615-7ACF-E256EDDC2F95}"/>
          </ac:spMkLst>
        </pc:spChg>
        <pc:spChg chg="mod">
          <ac:chgData name="Louise Aspinall" userId="eacc5060-8c80-4c8d-9162-1f5ba8b77383" providerId="ADAL" clId="{E9E75537-D57C-4004-8C02-A6ECDE284E3B}" dt="2024-05-29T13:14:38.339" v="543" actId="165"/>
          <ac:spMkLst>
            <pc:docMk/>
            <pc:sldMk cId="3001230555" sldId="292"/>
            <ac:spMk id="15" creationId="{F8FBEAF8-3CE7-8CA1-4FCE-05349EE8A111}"/>
          </ac:spMkLst>
        </pc:spChg>
        <pc:spChg chg="mod">
          <ac:chgData name="Louise Aspinall" userId="eacc5060-8c80-4c8d-9162-1f5ba8b77383" providerId="ADAL" clId="{E9E75537-D57C-4004-8C02-A6ECDE284E3B}" dt="2024-05-29T13:14:38.339" v="543" actId="165"/>
          <ac:spMkLst>
            <pc:docMk/>
            <pc:sldMk cId="3001230555" sldId="292"/>
            <ac:spMk id="16" creationId="{371488FB-ED29-DA73-544F-495106233B68}"/>
          </ac:spMkLst>
        </pc:spChg>
        <pc:spChg chg="mod">
          <ac:chgData name="Louise Aspinall" userId="eacc5060-8c80-4c8d-9162-1f5ba8b77383" providerId="ADAL" clId="{E9E75537-D57C-4004-8C02-A6ECDE284E3B}" dt="2024-05-29T13:14:38.339" v="543" actId="165"/>
          <ac:spMkLst>
            <pc:docMk/>
            <pc:sldMk cId="3001230555" sldId="292"/>
            <ac:spMk id="17" creationId="{AECEB836-8197-49BE-3982-7BF3740508BD}"/>
          </ac:spMkLst>
        </pc:spChg>
        <pc:spChg chg="mod">
          <ac:chgData name="Louise Aspinall" userId="eacc5060-8c80-4c8d-9162-1f5ba8b77383" providerId="ADAL" clId="{E9E75537-D57C-4004-8C02-A6ECDE284E3B}" dt="2024-05-29T13:14:38.339" v="543" actId="165"/>
          <ac:spMkLst>
            <pc:docMk/>
            <pc:sldMk cId="3001230555" sldId="292"/>
            <ac:spMk id="18" creationId="{FE317F99-FEBF-9DB2-BC3C-6FFAC6371B05}"/>
          </ac:spMkLst>
        </pc:spChg>
        <pc:spChg chg="mod">
          <ac:chgData name="Louise Aspinall" userId="eacc5060-8c80-4c8d-9162-1f5ba8b77383" providerId="ADAL" clId="{E9E75537-D57C-4004-8C02-A6ECDE284E3B}" dt="2024-05-29T13:14:38.339" v="543" actId="165"/>
          <ac:spMkLst>
            <pc:docMk/>
            <pc:sldMk cId="3001230555" sldId="292"/>
            <ac:spMk id="19" creationId="{1FCAC3DD-1741-6011-54D3-A7F489DF427C}"/>
          </ac:spMkLst>
        </pc:spChg>
        <pc:spChg chg="mod">
          <ac:chgData name="Louise Aspinall" userId="eacc5060-8c80-4c8d-9162-1f5ba8b77383" providerId="ADAL" clId="{E9E75537-D57C-4004-8C02-A6ECDE284E3B}" dt="2024-05-29T13:14:38.339" v="543" actId="165"/>
          <ac:spMkLst>
            <pc:docMk/>
            <pc:sldMk cId="3001230555" sldId="292"/>
            <ac:spMk id="20" creationId="{94EDC60F-9409-29F4-128B-58299295DE05}"/>
          </ac:spMkLst>
        </pc:spChg>
        <pc:spChg chg="mod">
          <ac:chgData name="Louise Aspinall" userId="eacc5060-8c80-4c8d-9162-1f5ba8b77383" providerId="ADAL" clId="{E9E75537-D57C-4004-8C02-A6ECDE284E3B}" dt="2024-05-29T13:14:38.339" v="543" actId="165"/>
          <ac:spMkLst>
            <pc:docMk/>
            <pc:sldMk cId="3001230555" sldId="292"/>
            <ac:spMk id="21" creationId="{58B64114-2AEB-151C-AB97-D8AA0C52EAB5}"/>
          </ac:spMkLst>
        </pc:spChg>
        <pc:spChg chg="mod">
          <ac:chgData name="Louise Aspinall" userId="eacc5060-8c80-4c8d-9162-1f5ba8b77383" providerId="ADAL" clId="{E9E75537-D57C-4004-8C02-A6ECDE284E3B}" dt="2024-05-29T13:14:38.339" v="543" actId="165"/>
          <ac:spMkLst>
            <pc:docMk/>
            <pc:sldMk cId="3001230555" sldId="292"/>
            <ac:spMk id="22" creationId="{4CC6A5A1-AE54-4DD3-03F0-D36876C357A6}"/>
          </ac:spMkLst>
        </pc:spChg>
        <pc:spChg chg="mod">
          <ac:chgData name="Louise Aspinall" userId="eacc5060-8c80-4c8d-9162-1f5ba8b77383" providerId="ADAL" clId="{E9E75537-D57C-4004-8C02-A6ECDE284E3B}" dt="2024-05-29T13:14:38.339" v="543" actId="165"/>
          <ac:spMkLst>
            <pc:docMk/>
            <pc:sldMk cId="3001230555" sldId="292"/>
            <ac:spMk id="23" creationId="{5CF6322B-01B3-4BC6-74B5-4F9E1931FDF1}"/>
          </ac:spMkLst>
        </pc:spChg>
        <pc:spChg chg="mod">
          <ac:chgData name="Louise Aspinall" userId="eacc5060-8c80-4c8d-9162-1f5ba8b77383" providerId="ADAL" clId="{E9E75537-D57C-4004-8C02-A6ECDE284E3B}" dt="2024-05-29T13:14:38.339" v="543" actId="165"/>
          <ac:spMkLst>
            <pc:docMk/>
            <pc:sldMk cId="3001230555" sldId="292"/>
            <ac:spMk id="24" creationId="{EADB597C-C79D-51D2-33E2-36FE918016FF}"/>
          </ac:spMkLst>
        </pc:spChg>
        <pc:spChg chg="mod">
          <ac:chgData name="Louise Aspinall" userId="eacc5060-8c80-4c8d-9162-1f5ba8b77383" providerId="ADAL" clId="{E9E75537-D57C-4004-8C02-A6ECDE284E3B}" dt="2024-05-29T13:14:38.339" v="543" actId="165"/>
          <ac:spMkLst>
            <pc:docMk/>
            <pc:sldMk cId="3001230555" sldId="292"/>
            <ac:spMk id="25" creationId="{1C75E2F4-06FA-F6CF-31F2-8DCC2D4CD996}"/>
          </ac:spMkLst>
        </pc:spChg>
        <pc:spChg chg="mod">
          <ac:chgData name="Louise Aspinall" userId="eacc5060-8c80-4c8d-9162-1f5ba8b77383" providerId="ADAL" clId="{E9E75537-D57C-4004-8C02-A6ECDE284E3B}" dt="2024-05-29T13:14:38.339" v="543" actId="165"/>
          <ac:spMkLst>
            <pc:docMk/>
            <pc:sldMk cId="3001230555" sldId="292"/>
            <ac:spMk id="26" creationId="{95FC7630-4931-5031-9CB0-C4CAE1056DC4}"/>
          </ac:spMkLst>
        </pc:spChg>
        <pc:grpChg chg="add mod topLvl">
          <ac:chgData name="Louise Aspinall" userId="eacc5060-8c80-4c8d-9162-1f5ba8b77383" providerId="ADAL" clId="{E9E75537-D57C-4004-8C02-A6ECDE284E3B}" dt="2024-05-29T13:14:38.339" v="543" actId="165"/>
          <ac:grpSpMkLst>
            <pc:docMk/>
            <pc:sldMk cId="3001230555" sldId="292"/>
            <ac:grpSpMk id="7" creationId="{7803E1FB-79FD-3D6D-751B-E22D81368074}"/>
          </ac:grpSpMkLst>
        </pc:grpChg>
        <pc:grpChg chg="add del mod">
          <ac:chgData name="Louise Aspinall" userId="eacc5060-8c80-4c8d-9162-1f5ba8b77383" providerId="ADAL" clId="{E9E75537-D57C-4004-8C02-A6ECDE284E3B}" dt="2024-05-29T13:14:38.339" v="543" actId="165"/>
          <ac:grpSpMkLst>
            <pc:docMk/>
            <pc:sldMk cId="3001230555" sldId="292"/>
            <ac:grpSpMk id="27" creationId="{F5D63072-A97B-ED1F-CEBE-02FB8DFB89C1}"/>
          </ac:grpSpMkLst>
        </pc:grpChg>
        <pc:grpChg chg="add del mod">
          <ac:chgData name="Louise Aspinall" userId="eacc5060-8c80-4c8d-9162-1f5ba8b77383" providerId="ADAL" clId="{E9E75537-D57C-4004-8C02-A6ECDE284E3B}" dt="2024-05-29T13:17:17.572" v="595" actId="165"/>
          <ac:grpSpMkLst>
            <pc:docMk/>
            <pc:sldMk cId="3001230555" sldId="292"/>
            <ac:grpSpMk id="31" creationId="{AA9F025B-4F8F-E465-77D3-A772D37BF08A}"/>
          </ac:grpSpMkLst>
        </pc:grpChg>
        <pc:picChg chg="add del mod">
          <ac:chgData name="Louise Aspinall" userId="eacc5060-8c80-4c8d-9162-1f5ba8b77383" providerId="ADAL" clId="{E9E75537-D57C-4004-8C02-A6ECDE284E3B}" dt="2024-05-29T13:16:06.962" v="554"/>
          <ac:picMkLst>
            <pc:docMk/>
            <pc:sldMk cId="3001230555" sldId="292"/>
            <ac:picMk id="28" creationId="{3ADE4EF8-63E6-9F6B-639B-D190623F32DE}"/>
          </ac:picMkLst>
        </pc:picChg>
        <pc:picChg chg="add del mod">
          <ac:chgData name="Louise Aspinall" userId="eacc5060-8c80-4c8d-9162-1f5ba8b77383" providerId="ADAL" clId="{E9E75537-D57C-4004-8C02-A6ECDE284E3B}" dt="2024-05-29T13:16:30.087" v="569"/>
          <ac:picMkLst>
            <pc:docMk/>
            <pc:sldMk cId="3001230555" sldId="292"/>
            <ac:picMk id="29" creationId="{43E0B333-ECDC-6F36-1A1D-C4095CE76FA1}"/>
          </ac:picMkLst>
        </pc:picChg>
        <pc:picChg chg="add del mod">
          <ac:chgData name="Louise Aspinall" userId="eacc5060-8c80-4c8d-9162-1f5ba8b77383" providerId="ADAL" clId="{E9E75537-D57C-4004-8C02-A6ECDE284E3B}" dt="2024-05-29T13:17:08.193" v="588"/>
          <ac:picMkLst>
            <pc:docMk/>
            <pc:sldMk cId="3001230555" sldId="292"/>
            <ac:picMk id="30" creationId="{78D29FC6-7670-3AFD-9379-F9D999A77EFD}"/>
          </ac:picMkLst>
        </pc:picChg>
        <pc:picChg chg="add mod topLvl replST">
          <ac:chgData name="Louise Aspinall" userId="eacc5060-8c80-4c8d-9162-1f5ba8b77383" providerId="ADAL" clId="{E9E75537-D57C-4004-8C02-A6ECDE284E3B}" dt="2024-05-29T13:17:17.572" v="595" actId="165"/>
          <ac:picMkLst>
            <pc:docMk/>
            <pc:sldMk cId="3001230555" sldId="292"/>
            <ac:picMk id="8194" creationId="{82BF612A-49E7-851C-798D-2AB0341BA71D}"/>
          </ac:picMkLst>
        </pc:picChg>
        <pc:picChg chg="add mod topLvl replST">
          <ac:chgData name="Louise Aspinall" userId="eacc5060-8c80-4c8d-9162-1f5ba8b77383" providerId="ADAL" clId="{E9E75537-D57C-4004-8C02-A6ECDE284E3B}" dt="2024-05-29T13:17:17.572" v="595" actId="165"/>
          <ac:picMkLst>
            <pc:docMk/>
            <pc:sldMk cId="3001230555" sldId="292"/>
            <ac:picMk id="8196" creationId="{20743531-8D7D-0C96-D1D4-8FB2BA64C80A}"/>
          </ac:picMkLst>
        </pc:picChg>
        <pc:picChg chg="add mod topLvl replST">
          <ac:chgData name="Louise Aspinall" userId="eacc5060-8c80-4c8d-9162-1f5ba8b77383" providerId="ADAL" clId="{E9E75537-D57C-4004-8C02-A6ECDE284E3B}" dt="2024-05-29T13:17:17.572" v="595" actId="165"/>
          <ac:picMkLst>
            <pc:docMk/>
            <pc:sldMk cId="3001230555" sldId="292"/>
            <ac:picMk id="8198" creationId="{E9AD1CAD-7EEF-B382-E5C4-585178C6F0C2}"/>
          </ac:picMkLst>
        </pc:picChg>
      </pc:sldChg>
    </pc:docChg>
  </pc:docChgLst>
  <pc:docChgLst>
    <pc:chgData name="Nicola Knight" userId="d22fca1a-f7bc-4574-85d5-30acdea513fe" providerId="ADAL" clId="{1C1A426B-E1F0-4227-A0B3-9FE3E4C7E1ED}"/>
    <pc:docChg chg="modSld">
      <pc:chgData name="Nicola Knight" userId="d22fca1a-f7bc-4574-85d5-30acdea513fe" providerId="ADAL" clId="{1C1A426B-E1F0-4227-A0B3-9FE3E4C7E1ED}" dt="2024-09-11T15:12:09.963" v="15" actId="20577"/>
      <pc:docMkLst>
        <pc:docMk/>
      </pc:docMkLst>
      <pc:sldChg chg="modSp">
        <pc:chgData name="Nicola Knight" userId="d22fca1a-f7bc-4574-85d5-30acdea513fe" providerId="ADAL" clId="{1C1A426B-E1F0-4227-A0B3-9FE3E4C7E1ED}" dt="2024-09-11T15:11:13.252" v="6" actId="20577"/>
        <pc:sldMkLst>
          <pc:docMk/>
          <pc:sldMk cId="1396363532" sldId="268"/>
        </pc:sldMkLst>
        <pc:spChg chg="mod">
          <ac:chgData name="Nicola Knight" userId="d22fca1a-f7bc-4574-85d5-30acdea513fe" providerId="ADAL" clId="{1C1A426B-E1F0-4227-A0B3-9FE3E4C7E1ED}" dt="2024-09-11T15:11:13.252" v="6" actId="20577"/>
          <ac:spMkLst>
            <pc:docMk/>
            <pc:sldMk cId="1396363532" sldId="268"/>
            <ac:spMk id="2" creationId="{DEEA2729-7807-5661-A3B6-CE55C8B308D3}"/>
          </ac:spMkLst>
        </pc:spChg>
      </pc:sldChg>
      <pc:sldChg chg="modSp">
        <pc:chgData name="Nicola Knight" userId="d22fca1a-f7bc-4574-85d5-30acdea513fe" providerId="ADAL" clId="{1C1A426B-E1F0-4227-A0B3-9FE3E4C7E1ED}" dt="2024-09-11T15:12:09.963" v="15" actId="20577"/>
        <pc:sldMkLst>
          <pc:docMk/>
          <pc:sldMk cId="2928200140" sldId="288"/>
        </pc:sldMkLst>
        <pc:spChg chg="mod">
          <ac:chgData name="Nicola Knight" userId="d22fca1a-f7bc-4574-85d5-30acdea513fe" providerId="ADAL" clId="{1C1A426B-E1F0-4227-A0B3-9FE3E4C7E1ED}" dt="2024-09-11T15:12:09.963" v="15" actId="20577"/>
          <ac:spMkLst>
            <pc:docMk/>
            <pc:sldMk cId="2928200140" sldId="288"/>
            <ac:spMk id="5" creationId="{51D1822F-4582-0FA3-6235-9E1C0D2FC88B}"/>
          </ac:spMkLst>
        </pc:spChg>
      </pc:sldChg>
    </pc:docChg>
  </pc:docChgLst>
  <pc:docChgLst>
    <pc:chgData name="Helen Whitelegg" userId="S::hwhitelegg@redwings.co.uk::e43a9fd2-34f5-48ec-a535-84c8b465b453" providerId="AD" clId="Web-{9EC86251-A310-FE26-833F-A6223DAA1D4A}"/>
    <pc:docChg chg="modSld">
      <pc:chgData name="Helen Whitelegg" userId="S::hwhitelegg@redwings.co.uk::e43a9fd2-34f5-48ec-a535-84c8b465b453" providerId="AD" clId="Web-{9EC86251-A310-FE26-833F-A6223DAA1D4A}" dt="2024-06-27T12:28:06.658" v="3"/>
      <pc:docMkLst>
        <pc:docMk/>
      </pc:docMkLst>
      <pc:sldChg chg="modSp">
        <pc:chgData name="Helen Whitelegg" userId="S::hwhitelegg@redwings.co.uk::e43a9fd2-34f5-48ec-a535-84c8b465b453" providerId="AD" clId="Web-{9EC86251-A310-FE26-833F-A6223DAA1D4A}" dt="2024-06-27T12:28:06.658" v="3"/>
        <pc:sldMkLst>
          <pc:docMk/>
          <pc:sldMk cId="2358891307" sldId="290"/>
        </pc:sldMkLst>
        <pc:picChg chg="mod">
          <ac:chgData name="Helen Whitelegg" userId="S::hwhitelegg@redwings.co.uk::e43a9fd2-34f5-48ec-a535-84c8b465b453" providerId="AD" clId="Web-{9EC86251-A310-FE26-833F-A6223DAA1D4A}" dt="2024-06-27T12:28:06.658" v="3"/>
          <ac:picMkLst>
            <pc:docMk/>
            <pc:sldMk cId="2358891307" sldId="290"/>
            <ac:picMk id="7" creationId="{3793F5BA-EC7F-454C-4A88-F399D2B5F68E}"/>
          </ac:picMkLst>
        </pc:picChg>
      </pc:sldChg>
    </pc:docChg>
  </pc:docChgLst>
  <pc:docChgLst>
    <pc:chgData name="Helen Whitelegg" userId="S::hwhitelegg@redwings.co.uk::e43a9fd2-34f5-48ec-a535-84c8b465b453" providerId="AD" clId="Web-{386B7E80-5AF1-F64F-4A84-D649A6B3AA08}"/>
    <pc:docChg chg="modSld">
      <pc:chgData name="Helen Whitelegg" userId="S::hwhitelegg@redwings.co.uk::e43a9fd2-34f5-48ec-a535-84c8b465b453" providerId="AD" clId="Web-{386B7E80-5AF1-F64F-4A84-D649A6B3AA08}" dt="2024-06-27T12:06:58.344" v="0"/>
      <pc:docMkLst>
        <pc:docMk/>
      </pc:docMkLst>
      <pc:sldChg chg="modSp">
        <pc:chgData name="Helen Whitelegg" userId="S::hwhitelegg@redwings.co.uk::e43a9fd2-34f5-48ec-a535-84c8b465b453" providerId="AD" clId="Web-{386B7E80-5AF1-F64F-4A84-D649A6B3AA08}" dt="2024-06-27T12:06:58.344" v="0"/>
        <pc:sldMkLst>
          <pc:docMk/>
          <pc:sldMk cId="2358891307" sldId="290"/>
        </pc:sldMkLst>
        <pc:picChg chg="mod">
          <ac:chgData name="Helen Whitelegg" userId="S::hwhitelegg@redwings.co.uk::e43a9fd2-34f5-48ec-a535-84c8b465b453" providerId="AD" clId="Web-{386B7E80-5AF1-F64F-4A84-D649A6B3AA08}" dt="2024-06-27T12:06:58.344" v="0"/>
          <ac:picMkLst>
            <pc:docMk/>
            <pc:sldMk cId="2358891307" sldId="290"/>
            <ac:picMk id="7" creationId="{3793F5BA-EC7F-454C-4A88-F399D2B5F68E}"/>
          </ac:picMkLst>
        </pc:picChg>
      </pc:sldChg>
    </pc:docChg>
  </pc:docChgLst>
  <pc:docChgLst>
    <pc:chgData name="Nicola Knight" userId="d22fca1a-f7bc-4574-85d5-30acdea513fe" providerId="ADAL" clId="{D8AF4F4D-0041-4C62-B8C7-8DD0C4EE3B65}"/>
    <pc:docChg chg="modSld">
      <pc:chgData name="Nicola Knight" userId="d22fca1a-f7bc-4574-85d5-30acdea513fe" providerId="ADAL" clId="{D8AF4F4D-0041-4C62-B8C7-8DD0C4EE3B65}" dt="2024-06-27T11:55:44.475" v="6" actId="6549"/>
      <pc:docMkLst>
        <pc:docMk/>
      </pc:docMkLst>
      <pc:sldChg chg="modSp">
        <pc:chgData name="Nicola Knight" userId="d22fca1a-f7bc-4574-85d5-30acdea513fe" providerId="ADAL" clId="{D8AF4F4D-0041-4C62-B8C7-8DD0C4EE3B65}" dt="2024-06-27T11:54:48.613" v="0" actId="6549"/>
        <pc:sldMkLst>
          <pc:docMk/>
          <pc:sldMk cId="1396363532" sldId="268"/>
        </pc:sldMkLst>
        <pc:spChg chg="mod">
          <ac:chgData name="Nicola Knight" userId="d22fca1a-f7bc-4574-85d5-30acdea513fe" providerId="ADAL" clId="{D8AF4F4D-0041-4C62-B8C7-8DD0C4EE3B65}" dt="2024-06-27T11:54:48.613" v="0" actId="6549"/>
          <ac:spMkLst>
            <pc:docMk/>
            <pc:sldMk cId="1396363532" sldId="268"/>
            <ac:spMk id="2" creationId="{DEEA2729-7807-5661-A3B6-CE55C8B308D3}"/>
          </ac:spMkLst>
        </pc:spChg>
      </pc:sldChg>
      <pc:sldChg chg="modSp">
        <pc:chgData name="Nicola Knight" userId="d22fca1a-f7bc-4574-85d5-30acdea513fe" providerId="ADAL" clId="{D8AF4F4D-0041-4C62-B8C7-8DD0C4EE3B65}" dt="2024-06-27T11:55:07.418" v="2" actId="6549"/>
        <pc:sldMkLst>
          <pc:docMk/>
          <pc:sldMk cId="3756614568" sldId="286"/>
        </pc:sldMkLst>
        <pc:spChg chg="mod">
          <ac:chgData name="Nicola Knight" userId="d22fca1a-f7bc-4574-85d5-30acdea513fe" providerId="ADAL" clId="{D8AF4F4D-0041-4C62-B8C7-8DD0C4EE3B65}" dt="2024-06-27T11:55:07.418" v="2" actId="6549"/>
          <ac:spMkLst>
            <pc:docMk/>
            <pc:sldMk cId="3756614568" sldId="286"/>
            <ac:spMk id="3" creationId="{D684627F-49B6-E78E-6389-449285700703}"/>
          </ac:spMkLst>
        </pc:spChg>
      </pc:sldChg>
      <pc:sldChg chg="modSp">
        <pc:chgData name="Nicola Knight" userId="d22fca1a-f7bc-4574-85d5-30acdea513fe" providerId="ADAL" clId="{D8AF4F4D-0041-4C62-B8C7-8DD0C4EE3B65}" dt="2024-06-27T11:55:24.714" v="3" actId="6549"/>
        <pc:sldMkLst>
          <pc:docMk/>
          <pc:sldMk cId="938880356" sldId="289"/>
        </pc:sldMkLst>
        <pc:spChg chg="mod">
          <ac:chgData name="Nicola Knight" userId="d22fca1a-f7bc-4574-85d5-30acdea513fe" providerId="ADAL" clId="{D8AF4F4D-0041-4C62-B8C7-8DD0C4EE3B65}" dt="2024-06-27T11:55:24.714" v="3" actId="6549"/>
          <ac:spMkLst>
            <pc:docMk/>
            <pc:sldMk cId="938880356" sldId="289"/>
            <ac:spMk id="4" creationId="{F6ECD078-B332-B1F9-B2D3-55B2297F039B}"/>
          </ac:spMkLst>
        </pc:spChg>
      </pc:sldChg>
      <pc:sldChg chg="modSp">
        <pc:chgData name="Nicola Knight" userId="d22fca1a-f7bc-4574-85d5-30acdea513fe" providerId="ADAL" clId="{D8AF4F4D-0041-4C62-B8C7-8DD0C4EE3B65}" dt="2024-06-27T11:55:33.788" v="5" actId="6549"/>
        <pc:sldMkLst>
          <pc:docMk/>
          <pc:sldMk cId="2358891307" sldId="290"/>
        </pc:sldMkLst>
        <pc:spChg chg="mod">
          <ac:chgData name="Nicola Knight" userId="d22fca1a-f7bc-4574-85d5-30acdea513fe" providerId="ADAL" clId="{D8AF4F4D-0041-4C62-B8C7-8DD0C4EE3B65}" dt="2024-06-27T11:55:33.788" v="5" actId="6549"/>
          <ac:spMkLst>
            <pc:docMk/>
            <pc:sldMk cId="2358891307" sldId="290"/>
            <ac:spMk id="9" creationId="{F5DAB21C-769D-8688-7079-F27CBF29C810}"/>
          </ac:spMkLst>
        </pc:spChg>
      </pc:sldChg>
      <pc:sldChg chg="modSp">
        <pc:chgData name="Nicola Knight" userId="d22fca1a-f7bc-4574-85d5-30acdea513fe" providerId="ADAL" clId="{D8AF4F4D-0041-4C62-B8C7-8DD0C4EE3B65}" dt="2024-06-27T11:55:44.475" v="6" actId="6549"/>
        <pc:sldMkLst>
          <pc:docMk/>
          <pc:sldMk cId="3001230555" sldId="292"/>
        </pc:sldMkLst>
        <pc:spChg chg="mod">
          <ac:chgData name="Nicola Knight" userId="d22fca1a-f7bc-4574-85d5-30acdea513fe" providerId="ADAL" clId="{D8AF4F4D-0041-4C62-B8C7-8DD0C4EE3B65}" dt="2024-06-27T11:55:44.475" v="6" actId="6549"/>
          <ac:spMkLst>
            <pc:docMk/>
            <pc:sldMk cId="3001230555" sldId="292"/>
            <ac:spMk id="6" creationId="{EDDC93D9-90B7-7395-DA07-3B9E17B10B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5428F-3D33-4F43-A817-24050F0A11A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56B12-12DC-48C3-AAFF-412194CEA30A}" type="slidenum">
              <a:rPr lang="en-GB" smtClean="0"/>
              <a:t>‹#›</a:t>
            </a:fld>
            <a:endParaRPr lang="en-GB"/>
          </a:p>
        </p:txBody>
      </p:sp>
    </p:spTree>
    <p:extLst>
      <p:ext uri="{BB962C8B-B14F-4D97-AF65-F5344CB8AC3E}">
        <p14:creationId xmlns:p14="http://schemas.microsoft.com/office/powerpoint/2010/main" val="163683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9376-9094-050B-35AD-4C0C332107FC}"/>
              </a:ext>
            </a:extLst>
          </p:cNvPr>
          <p:cNvSpPr>
            <a:spLocks noGrp="1"/>
          </p:cNvSpPr>
          <p:nvPr>
            <p:ph type="ctrTitle" hasCustomPrompt="1"/>
          </p:nvPr>
        </p:nvSpPr>
        <p:spPr>
          <a:xfrm>
            <a:off x="2349500" y="1122363"/>
            <a:ext cx="8450263" cy="2387600"/>
          </a:xfrm>
        </p:spPr>
        <p:txBody>
          <a:bodyPr anchor="b"/>
          <a:lstStyle>
            <a:lvl1pPr algn="l">
              <a:defRPr sz="6000">
                <a:solidFill>
                  <a:schemeClr val="accent1"/>
                </a:solidFill>
              </a:defRPr>
            </a:lvl1pPr>
          </a:lstStyle>
          <a:p>
            <a:r>
              <a:rPr lang="en-US" dirty="0"/>
              <a:t>Add presentation </a:t>
            </a:r>
            <a:br>
              <a:rPr lang="en-US" dirty="0"/>
            </a:br>
            <a:r>
              <a:rPr lang="en-US" dirty="0"/>
              <a:t>main title here</a:t>
            </a:r>
            <a:endParaRPr lang="en-GB" dirty="0"/>
          </a:p>
        </p:txBody>
      </p:sp>
      <p:sp>
        <p:nvSpPr>
          <p:cNvPr id="3" name="Subtitle 2">
            <a:extLst>
              <a:ext uri="{FF2B5EF4-FFF2-40B4-BE49-F238E27FC236}">
                <a16:creationId xmlns:a16="http://schemas.microsoft.com/office/drawing/2014/main" id="{420F12F2-339E-1E06-AA08-8DD3B471A8C2}"/>
              </a:ext>
            </a:extLst>
          </p:cNvPr>
          <p:cNvSpPr>
            <a:spLocks noGrp="1"/>
          </p:cNvSpPr>
          <p:nvPr>
            <p:ph type="subTitle" idx="1" hasCustomPrompt="1"/>
          </p:nvPr>
        </p:nvSpPr>
        <p:spPr>
          <a:xfrm>
            <a:off x="2349501" y="3677878"/>
            <a:ext cx="6530974" cy="66806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presentation subtitle here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5707659-7708-CB59-AC85-3F8FBDF77CAA}"/>
              </a:ext>
            </a:extLst>
          </p:cNvPr>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flipH="1">
            <a:off x="9061449" y="3132064"/>
            <a:ext cx="4425949" cy="3400125"/>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29A0AF2-6D16-F6BF-D800-5800481548BD}"/>
              </a:ext>
            </a:extLst>
          </p:cNvPr>
          <p:cNvPicPr>
            <a:picLocks noChangeAspect="1"/>
          </p:cNvPicPr>
          <p:nvPr userDrawn="1">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592341" y="431800"/>
            <a:ext cx="4760866" cy="5056191"/>
          </a:xfrm>
          <a:prstGeom prst="rect">
            <a:avLst/>
          </a:prstGeom>
        </p:spPr>
      </p:pic>
      <p:sp>
        <p:nvSpPr>
          <p:cNvPr id="18" name="Text Placeholder 17">
            <a:extLst>
              <a:ext uri="{FF2B5EF4-FFF2-40B4-BE49-F238E27FC236}">
                <a16:creationId xmlns:a16="http://schemas.microsoft.com/office/drawing/2014/main" id="{DE23B23B-4AD9-79E9-F0B1-79F990512154}"/>
              </a:ext>
            </a:extLst>
          </p:cNvPr>
          <p:cNvSpPr>
            <a:spLocks noGrp="1"/>
          </p:cNvSpPr>
          <p:nvPr>
            <p:ph type="body" sz="quarter" idx="10" hasCustomPrompt="1"/>
          </p:nvPr>
        </p:nvSpPr>
        <p:spPr>
          <a:xfrm>
            <a:off x="2349500" y="4513861"/>
            <a:ext cx="6530975" cy="629275"/>
          </a:xfrm>
        </p:spPr>
        <p:txBody>
          <a:bodyPr vert="horz" lIns="0" tIns="0" rIns="0" bIns="0" rtlCol="0">
            <a:noAutofit/>
          </a:bodyPr>
          <a:lstStyle>
            <a:lvl1pPr marL="0" indent="0">
              <a:buNone/>
              <a:defRPr lang="en-US" sz="1800" smtClean="0">
                <a:solidFill>
                  <a:schemeClr val="tx2"/>
                </a:solidFill>
              </a:defRPr>
            </a:lvl1pPr>
            <a:lvl2pPr>
              <a:defRPr lang="en-US" sz="2000" smtClean="0"/>
            </a:lvl2pPr>
            <a:lvl3pPr>
              <a:defRPr lang="en-US" sz="1800" smtClean="0"/>
            </a:lvl3pPr>
            <a:lvl4pPr>
              <a:defRPr lang="en-US" sz="1600" smtClean="0"/>
            </a:lvl4pPr>
            <a:lvl5pPr>
              <a:defRPr lang="en-GB" sz="1600"/>
            </a:lvl5pPr>
          </a:lstStyle>
          <a:p>
            <a:pPr marL="228600" lvl="0" indent="-228600"/>
            <a:r>
              <a:rPr lang="en-US" dirty="0"/>
              <a:t>Add speaker(s) name here, if needed</a:t>
            </a:r>
          </a:p>
        </p:txBody>
      </p:sp>
    </p:spTree>
    <p:extLst>
      <p:ext uri="{BB962C8B-B14F-4D97-AF65-F5344CB8AC3E}">
        <p14:creationId xmlns:p14="http://schemas.microsoft.com/office/powerpoint/2010/main" val="20854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EC70F06A-92F4-8B2C-EDAD-039E8BADE7E6}"/>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flipH="1">
            <a:off x="6008428" y="296779"/>
            <a:ext cx="5898545" cy="6264442"/>
          </a:xfrm>
          <a:prstGeom prst="rect">
            <a:avLst/>
          </a:prstGeom>
        </p:spPr>
      </p:pic>
      <p:sp>
        <p:nvSpPr>
          <p:cNvPr id="11" name="TextBox 10">
            <a:extLst>
              <a:ext uri="{FF2B5EF4-FFF2-40B4-BE49-F238E27FC236}">
                <a16:creationId xmlns:a16="http://schemas.microsoft.com/office/drawing/2014/main" id="{5D368D3D-783C-EE6B-901C-0035E98E88B5}"/>
              </a:ext>
            </a:extLst>
          </p:cNvPr>
          <p:cNvSpPr txBox="1"/>
          <p:nvPr userDrawn="1"/>
        </p:nvSpPr>
        <p:spPr>
          <a:xfrm>
            <a:off x="431800" y="2967335"/>
            <a:ext cx="5450280" cy="923330"/>
          </a:xfrm>
          <a:prstGeom prst="rect">
            <a:avLst/>
          </a:prstGeom>
        </p:spPr>
        <p:txBody>
          <a:bodyPr vert="horz" wrap="square" lIns="0" tIns="0" rIns="0" bIns="0" rtlCol="0" anchor="ctr">
            <a:spAutoFit/>
          </a:bodyPr>
          <a:lstStyle>
            <a:lvl1pPr algn="ctr">
              <a:lnSpc>
                <a:spcPct val="100000"/>
              </a:lnSpc>
              <a:spcBef>
                <a:spcPct val="0"/>
              </a:spcBef>
              <a:buNone/>
              <a:defRPr sz="6000">
                <a:solidFill>
                  <a:schemeClr val="accent1"/>
                </a:solidFill>
                <a:latin typeface="+mj-lt"/>
                <a:ea typeface="+mj-ea"/>
                <a:cs typeface="+mj-cs"/>
              </a:defRPr>
            </a:lvl1pPr>
          </a:lstStyle>
          <a:p>
            <a:pPr lvl="0" algn="l"/>
            <a:r>
              <a:rPr lang="en-GB" dirty="0"/>
              <a:t>Thank you!</a:t>
            </a:r>
          </a:p>
        </p:txBody>
      </p:sp>
    </p:spTree>
    <p:extLst>
      <p:ext uri="{BB962C8B-B14F-4D97-AF65-F5344CB8AC3E}">
        <p14:creationId xmlns:p14="http://schemas.microsoft.com/office/powerpoint/2010/main" val="36572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00DBF-A89D-7962-2D12-FFCF86DBDD44}"/>
              </a:ext>
            </a:extLst>
          </p:cNvPr>
          <p:cNvSpPr>
            <a:spLocks noGrp="1"/>
          </p:cNvSpPr>
          <p:nvPr>
            <p:ph idx="1"/>
          </p:nvPr>
        </p:nvSpPr>
        <p:spPr>
          <a:xfrm>
            <a:off x="431799" y="1460500"/>
            <a:ext cx="11326814"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72820-2A37-3727-6BCD-8672BF7BAA70}"/>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5" name="Footer Placeholder 4">
            <a:extLst>
              <a:ext uri="{FF2B5EF4-FFF2-40B4-BE49-F238E27FC236}">
                <a16:creationId xmlns:a16="http://schemas.microsoft.com/office/drawing/2014/main" id="{59B53C1E-2C54-CDD6-31C4-8FA1E5276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017E35-97B9-A5CC-62ED-BA20C03974A6}"/>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7" name="Title Placeholder 1">
            <a:extLst>
              <a:ext uri="{FF2B5EF4-FFF2-40B4-BE49-F238E27FC236}">
                <a16:creationId xmlns:a16="http://schemas.microsoft.com/office/drawing/2014/main" id="{B50BA676-E4B7-40AC-A61A-316A738DFC98}"/>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40454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0208-9C90-86FA-CEC3-31DAD674FE5F}"/>
              </a:ext>
            </a:extLst>
          </p:cNvPr>
          <p:cNvSpPr>
            <a:spLocks noGrp="1"/>
          </p:cNvSpPr>
          <p:nvPr>
            <p:ph type="title" hasCustomPrompt="1"/>
          </p:nvPr>
        </p:nvSpPr>
        <p:spPr>
          <a:xfrm>
            <a:off x="431800" y="2505671"/>
            <a:ext cx="7491413" cy="1846659"/>
          </a:xfrm>
        </p:spPr>
        <p:txBody>
          <a:bodyPr vert="horz" wrap="square" lIns="0" tIns="0" rIns="0" bIns="0" rtlCol="0" anchor="ctr">
            <a:spAutoFit/>
          </a:bodyPr>
          <a:lstStyle>
            <a:lvl1pPr>
              <a:defRPr lang="en-GB" sz="6000" dirty="0">
                <a:solidFill>
                  <a:schemeClr val="accent1"/>
                </a:solidFill>
              </a:defRPr>
            </a:lvl1pPr>
          </a:lstStyle>
          <a:p>
            <a:pPr marL="0" lvl="0"/>
            <a:r>
              <a:rPr lang="en-US" dirty="0"/>
              <a:t>Add section </a:t>
            </a:r>
            <a:br>
              <a:rPr lang="en-US" dirty="0"/>
            </a:br>
            <a:r>
              <a:rPr lang="en-US" dirty="0"/>
              <a:t>heading here</a:t>
            </a:r>
            <a:endParaRPr lang="en-GB"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8CB6787-AEA2-AB14-3243-ECEEC568C70B}"/>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flipH="1">
            <a:off x="8120063" y="1339776"/>
            <a:ext cx="5986347" cy="4598862"/>
          </a:xfrm>
          <a:prstGeom prst="rect">
            <a:avLst/>
          </a:prstGeom>
        </p:spPr>
      </p:pic>
    </p:spTree>
    <p:extLst>
      <p:ext uri="{BB962C8B-B14F-4D97-AF65-F5344CB8AC3E}">
        <p14:creationId xmlns:p14="http://schemas.microsoft.com/office/powerpoint/2010/main" val="14940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A761-D552-A8D8-4BE9-791603DB5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45A4A-E6BE-F09A-34E4-228668620A0C}"/>
              </a:ext>
            </a:extLst>
          </p:cNvPr>
          <p:cNvSpPr>
            <a:spLocks noGrp="1"/>
          </p:cNvSpPr>
          <p:nvPr>
            <p:ph sz="half" idx="1"/>
          </p:nvPr>
        </p:nvSpPr>
        <p:spPr>
          <a:xfrm>
            <a:off x="431800" y="1460501"/>
            <a:ext cx="5559426"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12B075-7868-51D9-3F59-C086CF4CC2E2}"/>
              </a:ext>
            </a:extLst>
          </p:cNvPr>
          <p:cNvSpPr>
            <a:spLocks noGrp="1"/>
          </p:cNvSpPr>
          <p:nvPr>
            <p:ph sz="half" idx="2"/>
          </p:nvPr>
        </p:nvSpPr>
        <p:spPr>
          <a:xfrm>
            <a:off x="6200774" y="1460501"/>
            <a:ext cx="5559426" cy="4344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536FB8E5-C95F-3FB5-D940-66785E2A0DB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38E30BCC-CCC2-1D68-4835-0DA3067AEC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A6632-CBC0-E7B8-E791-88E5CD27FB22}"/>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8733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5FF823-4E19-F01E-5D56-6191CD24C974}"/>
              </a:ext>
            </a:extLst>
          </p:cNvPr>
          <p:cNvSpPr>
            <a:spLocks noGrp="1"/>
          </p:cNvSpPr>
          <p:nvPr>
            <p:ph type="body" idx="1"/>
          </p:nvPr>
        </p:nvSpPr>
        <p:spPr>
          <a:xfrm>
            <a:off x="431800" y="1480344"/>
            <a:ext cx="5565775"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B5E65A7-4998-D111-52FE-4AD0E613FE2E}"/>
              </a:ext>
            </a:extLst>
          </p:cNvPr>
          <p:cNvSpPr>
            <a:spLocks noGrp="1"/>
          </p:cNvSpPr>
          <p:nvPr>
            <p:ph sz="half" idx="2"/>
          </p:nvPr>
        </p:nvSpPr>
        <p:spPr>
          <a:xfrm>
            <a:off x="431800"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C065355-47CA-E97F-1CF3-0BEA0AC5E9BD}"/>
              </a:ext>
            </a:extLst>
          </p:cNvPr>
          <p:cNvSpPr>
            <a:spLocks noGrp="1"/>
          </p:cNvSpPr>
          <p:nvPr>
            <p:ph type="body" sz="quarter" idx="3"/>
          </p:nvPr>
        </p:nvSpPr>
        <p:spPr>
          <a:xfrm>
            <a:off x="6184900" y="1460499"/>
            <a:ext cx="5575300" cy="84931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21D8F-883B-DEC9-3A39-B09B32F75F2B}"/>
              </a:ext>
            </a:extLst>
          </p:cNvPr>
          <p:cNvSpPr>
            <a:spLocks noGrp="1"/>
          </p:cNvSpPr>
          <p:nvPr>
            <p:ph sz="quarter" idx="4"/>
          </p:nvPr>
        </p:nvSpPr>
        <p:spPr>
          <a:xfrm>
            <a:off x="6194425" y="2505075"/>
            <a:ext cx="5565775" cy="33004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0D69A03-76EB-0C53-73B6-420BC06417CA}"/>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8" name="Footer Placeholder 7">
            <a:extLst>
              <a:ext uri="{FF2B5EF4-FFF2-40B4-BE49-F238E27FC236}">
                <a16:creationId xmlns:a16="http://schemas.microsoft.com/office/drawing/2014/main" id="{29C2D966-58B3-8EF1-74B0-8E0D33797C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73E453-29AD-C775-A0E9-9F357CEF7DD3}"/>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10" name="Title 1">
            <a:extLst>
              <a:ext uri="{FF2B5EF4-FFF2-40B4-BE49-F238E27FC236}">
                <a16:creationId xmlns:a16="http://schemas.microsoft.com/office/drawing/2014/main" id="{574AC227-646E-8179-DEF7-642E484CD6D9}"/>
              </a:ext>
            </a:extLst>
          </p:cNvPr>
          <p:cNvSpPr>
            <a:spLocks noGrp="1"/>
          </p:cNvSpPr>
          <p:nvPr>
            <p:ph type="title"/>
          </p:nvPr>
        </p:nvSpPr>
        <p:spPr>
          <a:xfrm>
            <a:off x="431799" y="431800"/>
            <a:ext cx="9899870" cy="847725"/>
          </a:xfrm>
        </p:spPr>
        <p:txBody>
          <a:bodyPr/>
          <a:lstStyle/>
          <a:p>
            <a:r>
              <a:rPr lang="en-US"/>
              <a:t>Click to edit Master title style</a:t>
            </a:r>
            <a:endParaRPr lang="en-GB"/>
          </a:p>
        </p:txBody>
      </p:sp>
    </p:spTree>
    <p:extLst>
      <p:ext uri="{BB962C8B-B14F-4D97-AF65-F5344CB8AC3E}">
        <p14:creationId xmlns:p14="http://schemas.microsoft.com/office/powerpoint/2010/main" val="3843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31CB-037F-53D8-2725-31D5E80FB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2EDECA-117E-E4FF-82B6-F76F7ABA4092}"/>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4" name="Footer Placeholder 3">
            <a:extLst>
              <a:ext uri="{FF2B5EF4-FFF2-40B4-BE49-F238E27FC236}">
                <a16:creationId xmlns:a16="http://schemas.microsoft.com/office/drawing/2014/main" id="{15370C79-4C5C-1D26-8719-BD30268E8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0A772E-CE02-327A-9DED-20588093B41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357406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19AC-7AED-2020-E17A-F2B8F40DE1EC}"/>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3" name="Footer Placeholder 2">
            <a:extLst>
              <a:ext uri="{FF2B5EF4-FFF2-40B4-BE49-F238E27FC236}">
                <a16:creationId xmlns:a16="http://schemas.microsoft.com/office/drawing/2014/main" id="{A07D2BAE-7C93-4D37-A7DE-20840411C2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AE225D-7DB9-83E3-0932-E055560FB524}"/>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686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4712-9220-6207-8BB2-D291AA1E50AE}"/>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24A7E62-F043-7D4F-5FAE-3D4CD94337E8}"/>
              </a:ext>
            </a:extLst>
          </p:cNvPr>
          <p:cNvSpPr>
            <a:spLocks noGrp="1"/>
          </p:cNvSpPr>
          <p:nvPr>
            <p:ph idx="1"/>
          </p:nvPr>
        </p:nvSpPr>
        <p:spPr>
          <a:xfrm>
            <a:off x="4267199" y="431801"/>
            <a:ext cx="7492999"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C5F208-4D86-6386-F216-3CC6A20C2A8D}"/>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92B6A-1F65-C1BB-66DC-1B28E5F37557}"/>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dirty="0"/>
          </a:p>
        </p:txBody>
      </p:sp>
      <p:sp>
        <p:nvSpPr>
          <p:cNvPr id="6" name="Footer Placeholder 5">
            <a:extLst>
              <a:ext uri="{FF2B5EF4-FFF2-40B4-BE49-F238E27FC236}">
                <a16:creationId xmlns:a16="http://schemas.microsoft.com/office/drawing/2014/main" id="{02D956FC-D90B-0658-5C92-2F95657DA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3721C-3472-1AF2-292C-5DB9AC86EC43}"/>
              </a:ext>
            </a:extLst>
          </p:cNvPr>
          <p:cNvSpPr>
            <a:spLocks noGrp="1"/>
          </p:cNvSpPr>
          <p:nvPr>
            <p:ph type="sldNum" sz="quarter" idx="12"/>
          </p:nvPr>
        </p:nvSpPr>
        <p:spPr/>
        <p:txBody>
          <a:bodyPr/>
          <a:lstStyle/>
          <a:p>
            <a:fld id="{8223961E-8E25-4BEB-A1E7-A335D06D8AD4}" type="slidenum">
              <a:rPr lang="en-GB" smtClean="0"/>
              <a:t>‹#›</a:t>
            </a:fld>
            <a:endParaRPr lang="en-GB"/>
          </a:p>
        </p:txBody>
      </p:sp>
    </p:spTree>
    <p:extLst>
      <p:ext uri="{BB962C8B-B14F-4D97-AF65-F5344CB8AC3E}">
        <p14:creationId xmlns:p14="http://schemas.microsoft.com/office/powerpoint/2010/main" val="250710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1D8E62-C21F-424A-F350-B37ED0E1979E}"/>
              </a:ext>
            </a:extLst>
          </p:cNvPr>
          <p:cNvSpPr>
            <a:spLocks noGrp="1"/>
          </p:cNvSpPr>
          <p:nvPr>
            <p:ph type="pic" idx="1"/>
          </p:nvPr>
        </p:nvSpPr>
        <p:spPr>
          <a:xfrm>
            <a:off x="4267199" y="431801"/>
            <a:ext cx="7492999" cy="537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48ED76D-C616-246A-FD4C-A7309DCBCF6E}"/>
              </a:ext>
            </a:extLst>
          </p:cNvPr>
          <p:cNvSpPr>
            <a:spLocks noGrp="1"/>
          </p:cNvSpPr>
          <p:nvPr>
            <p:ph type="dt" sz="half" idx="10"/>
          </p:nvPr>
        </p:nvSpPr>
        <p:spPr>
          <a:xfrm>
            <a:off x="10021887" y="6531818"/>
            <a:ext cx="777875" cy="153888"/>
          </a:xfrm>
          <a:prstGeom prst="rect">
            <a:avLst/>
          </a:prstGeom>
        </p:spPr>
        <p:txBody>
          <a:bodyPr/>
          <a:lstStyle>
            <a:lvl1pPr algn="r">
              <a:defRPr/>
            </a:lvl1pPr>
          </a:lstStyle>
          <a:p>
            <a:fld id="{B9443F3A-6233-4799-84B5-362ED1044152}" type="datetimeFigureOut">
              <a:rPr lang="en-GB" smtClean="0"/>
              <a:pPr/>
              <a:t>11/09/2024</a:t>
            </a:fld>
            <a:endParaRPr lang="en-GB"/>
          </a:p>
        </p:txBody>
      </p:sp>
      <p:sp>
        <p:nvSpPr>
          <p:cNvPr id="6" name="Footer Placeholder 5">
            <a:extLst>
              <a:ext uri="{FF2B5EF4-FFF2-40B4-BE49-F238E27FC236}">
                <a16:creationId xmlns:a16="http://schemas.microsoft.com/office/drawing/2014/main" id="{139273EE-3202-C219-6B5F-C1A20C94F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6AE639-421C-D42B-E243-87D8AB01DE39}"/>
              </a:ext>
            </a:extLst>
          </p:cNvPr>
          <p:cNvSpPr>
            <a:spLocks noGrp="1"/>
          </p:cNvSpPr>
          <p:nvPr>
            <p:ph type="sldNum" sz="quarter" idx="12"/>
          </p:nvPr>
        </p:nvSpPr>
        <p:spPr/>
        <p:txBody>
          <a:bodyPr/>
          <a:lstStyle/>
          <a:p>
            <a:fld id="{8223961E-8E25-4BEB-A1E7-A335D06D8AD4}" type="slidenum">
              <a:rPr lang="en-GB" smtClean="0"/>
              <a:t>‹#›</a:t>
            </a:fld>
            <a:endParaRPr lang="en-GB"/>
          </a:p>
        </p:txBody>
      </p:sp>
      <p:sp>
        <p:nvSpPr>
          <p:cNvPr id="8" name="Title 1">
            <a:extLst>
              <a:ext uri="{FF2B5EF4-FFF2-40B4-BE49-F238E27FC236}">
                <a16:creationId xmlns:a16="http://schemas.microsoft.com/office/drawing/2014/main" id="{D1B3ADC9-1929-735A-48DC-F6C57B4FB134}"/>
              </a:ext>
            </a:extLst>
          </p:cNvPr>
          <p:cNvSpPr>
            <a:spLocks noGrp="1"/>
          </p:cNvSpPr>
          <p:nvPr>
            <p:ph type="title"/>
          </p:nvPr>
        </p:nvSpPr>
        <p:spPr>
          <a:xfrm>
            <a:off x="431800" y="431800"/>
            <a:ext cx="3656013" cy="1362075"/>
          </a:xfrm>
        </p:spPr>
        <p:txBody>
          <a:bodyPr anchor="b"/>
          <a:lstStyle>
            <a:lvl1pPr>
              <a:defRPr sz="3200"/>
            </a:lvl1pPr>
          </a:lstStyle>
          <a:p>
            <a:r>
              <a:rPr lang="en-US" dirty="0"/>
              <a:t>Click to edit Master title style</a:t>
            </a:r>
            <a:endParaRPr lang="en-GB" dirty="0"/>
          </a:p>
        </p:txBody>
      </p:sp>
      <p:sp>
        <p:nvSpPr>
          <p:cNvPr id="9" name="Text Placeholder 3">
            <a:extLst>
              <a:ext uri="{FF2B5EF4-FFF2-40B4-BE49-F238E27FC236}">
                <a16:creationId xmlns:a16="http://schemas.microsoft.com/office/drawing/2014/main" id="{32D65AE7-DEBD-3877-01A3-4B68D2668988}"/>
              </a:ext>
            </a:extLst>
          </p:cNvPr>
          <p:cNvSpPr>
            <a:spLocks noGrp="1"/>
          </p:cNvSpPr>
          <p:nvPr>
            <p:ph type="body" sz="half" idx="2"/>
          </p:nvPr>
        </p:nvSpPr>
        <p:spPr>
          <a:xfrm>
            <a:off x="431801" y="1986456"/>
            <a:ext cx="3656012" cy="38190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67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9D67C-7252-E05D-1497-78E5816E9607}"/>
              </a:ext>
            </a:extLst>
          </p:cNvPr>
          <p:cNvSpPr>
            <a:spLocks noGrp="1"/>
          </p:cNvSpPr>
          <p:nvPr>
            <p:ph type="title"/>
          </p:nvPr>
        </p:nvSpPr>
        <p:spPr>
          <a:xfrm>
            <a:off x="431799" y="431800"/>
            <a:ext cx="9899870" cy="847725"/>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5C3126F-8D00-38EB-5CA7-7317F7B8E31E}"/>
              </a:ext>
            </a:extLst>
          </p:cNvPr>
          <p:cNvSpPr>
            <a:spLocks noGrp="1"/>
          </p:cNvSpPr>
          <p:nvPr>
            <p:ph type="body" idx="1"/>
          </p:nvPr>
        </p:nvSpPr>
        <p:spPr>
          <a:xfrm>
            <a:off x="431799" y="1460500"/>
            <a:ext cx="11326814" cy="434162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88A4D22-931C-E182-EDED-F3EAC3416D5F}"/>
              </a:ext>
            </a:extLst>
          </p:cNvPr>
          <p:cNvSpPr>
            <a:spLocks noGrp="1"/>
          </p:cNvSpPr>
          <p:nvPr>
            <p:ph type="ftr" sz="quarter" idx="3"/>
          </p:nvPr>
        </p:nvSpPr>
        <p:spPr>
          <a:xfrm>
            <a:off x="431799" y="6176963"/>
            <a:ext cx="9409113" cy="508743"/>
          </a:xfrm>
          <a:prstGeom prst="rect">
            <a:avLst/>
          </a:prstGeom>
        </p:spPr>
        <p:txBody>
          <a:bodyPr vert="horz" wrap="square" lIns="0" tIns="0" rIns="0" bIns="0" rtlCol="0" anchor="b">
            <a:noAutofit/>
          </a:bodyPr>
          <a:lstStyle>
            <a:lvl1pPr algn="l">
              <a:defRPr lang="en-GB" sz="1000" dirty="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A0D2138-CF97-B4EC-B832-019F1A5FCE4F}"/>
              </a:ext>
            </a:extLst>
          </p:cNvPr>
          <p:cNvSpPr>
            <a:spLocks noGrp="1"/>
          </p:cNvSpPr>
          <p:nvPr>
            <p:ph type="sldNum" sz="quarter" idx="4"/>
          </p:nvPr>
        </p:nvSpPr>
        <p:spPr>
          <a:xfrm>
            <a:off x="10981531" y="6531818"/>
            <a:ext cx="778669" cy="153888"/>
          </a:xfrm>
          <a:prstGeom prst="rect">
            <a:avLst/>
          </a:prstGeom>
        </p:spPr>
        <p:txBody>
          <a:bodyPr vert="horz" wrap="square" lIns="0" tIns="0" rIns="0" bIns="0" rtlCol="0" anchor="ctr">
            <a:spAutoFit/>
          </a:bodyPr>
          <a:lstStyle>
            <a:lvl1pPr algn="r">
              <a:defRPr sz="1000">
                <a:solidFill>
                  <a:schemeClr val="tx1">
                    <a:tint val="82000"/>
                  </a:schemeClr>
                </a:solidFill>
              </a:defRPr>
            </a:lvl1pPr>
          </a:lstStyle>
          <a:p>
            <a:fld id="{8223961E-8E25-4BEB-A1E7-A335D06D8AD4}" type="slidenum">
              <a:rPr lang="en-GB" smtClean="0"/>
              <a:pPr/>
              <a:t>‹#›</a:t>
            </a:fld>
            <a:endParaRPr lang="en-GB" dirty="0"/>
          </a:p>
        </p:txBody>
      </p:sp>
      <p:sp>
        <p:nvSpPr>
          <p:cNvPr id="7" name="Date Placeholder 6">
            <a:extLst>
              <a:ext uri="{FF2B5EF4-FFF2-40B4-BE49-F238E27FC236}">
                <a16:creationId xmlns:a16="http://schemas.microsoft.com/office/drawing/2014/main" id="{193EA934-D0D9-BE52-EAEA-35713DE3C4A9}"/>
              </a:ext>
            </a:extLst>
          </p:cNvPr>
          <p:cNvSpPr>
            <a:spLocks noGrp="1"/>
          </p:cNvSpPr>
          <p:nvPr>
            <p:ph type="dt" sz="half" idx="2"/>
          </p:nvPr>
        </p:nvSpPr>
        <p:spPr>
          <a:xfrm>
            <a:off x="10021888" y="6531818"/>
            <a:ext cx="778667" cy="153888"/>
          </a:xfrm>
          <a:prstGeom prst="rect">
            <a:avLst/>
          </a:prstGeom>
        </p:spPr>
        <p:txBody>
          <a:bodyPr vert="horz" wrap="square" lIns="0" tIns="0" rIns="0" bIns="0" rtlCol="0" anchor="ctr">
            <a:spAutoFit/>
          </a:bodyPr>
          <a:lstStyle>
            <a:lvl1pPr>
              <a:defRPr lang="en-GB" sz="1000" smtClean="0">
                <a:solidFill>
                  <a:schemeClr val="tx1">
                    <a:tint val="82000"/>
                  </a:schemeClr>
                </a:solidFill>
              </a:defRPr>
            </a:lvl1pPr>
          </a:lstStyle>
          <a:p>
            <a:pPr algn="r"/>
            <a:fld id="{B7698D47-D18E-44CB-852E-A89AA4CAFDD5}" type="datetimeFigureOut">
              <a:rPr lang="en-GB" smtClean="0"/>
              <a:pPr algn="r"/>
              <a:t>11/09/2024</a:t>
            </a:fld>
            <a:endParaRPr lang="en-GB" dirty="0"/>
          </a:p>
        </p:txBody>
      </p:sp>
      <p:pic>
        <p:nvPicPr>
          <p:cNvPr id="18" name="Picture 17" descr="A black and red logo&#10;&#10;Description automatically generated">
            <a:extLst>
              <a:ext uri="{FF2B5EF4-FFF2-40B4-BE49-F238E27FC236}">
                <a16:creationId xmlns:a16="http://schemas.microsoft.com/office/drawing/2014/main" id="{4C9A78A8-1DAE-DB3F-01D4-CFBD005BE708}"/>
              </a:ext>
            </a:extLst>
          </p:cNvPr>
          <p:cNvPicPr>
            <a:picLocks noChangeAspect="1"/>
          </p:cNvPicPr>
          <p:nvPr userDrawn="1">
            <p:custDataLst>
              <p:tags r:id="rId12"/>
            </p:custDataLst>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Tree>
    <p:extLst>
      <p:ext uri="{BB962C8B-B14F-4D97-AF65-F5344CB8AC3E}">
        <p14:creationId xmlns:p14="http://schemas.microsoft.com/office/powerpoint/2010/main" val="143368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userDrawn="1">
          <p15:clr>
            <a:srgbClr val="FBCBDE"/>
          </p15:clr>
        </p15:guide>
        <p15:guide id="3" pos="272" userDrawn="1">
          <p15:clr>
            <a:srgbClr val="FBCBDE"/>
          </p15:clr>
        </p15:guide>
        <p15:guide id="4" pos="762" userDrawn="1">
          <p15:clr>
            <a:srgbClr val="FBCBDE"/>
          </p15:clr>
        </p15:guide>
        <p15:guide id="5" pos="876" userDrawn="1">
          <p15:clr>
            <a:srgbClr val="FBCBDE"/>
          </p15:clr>
        </p15:guide>
        <p15:guide id="6" pos="1366" userDrawn="1">
          <p15:clr>
            <a:srgbClr val="FBCBDE"/>
          </p15:clr>
        </p15:guide>
        <p15:guide id="7" pos="1480" userDrawn="1">
          <p15:clr>
            <a:srgbClr val="FBCBDE"/>
          </p15:clr>
        </p15:guide>
        <p15:guide id="8" pos="1971" userDrawn="1">
          <p15:clr>
            <a:srgbClr val="FBCBDE"/>
          </p15:clr>
        </p15:guide>
        <p15:guide id="9" pos="2084" userDrawn="1">
          <p15:clr>
            <a:srgbClr val="FBCBDE"/>
          </p15:clr>
        </p15:guide>
        <p15:guide id="10" pos="2575" userDrawn="1">
          <p15:clr>
            <a:srgbClr val="FBCBDE"/>
          </p15:clr>
        </p15:guide>
        <p15:guide id="11" pos="2688" userDrawn="1">
          <p15:clr>
            <a:srgbClr val="FBCBDE"/>
          </p15:clr>
        </p15:guide>
        <p15:guide id="12" pos="3179" userDrawn="1">
          <p15:clr>
            <a:srgbClr val="FBCBDE"/>
          </p15:clr>
        </p15:guide>
        <p15:guide id="13" pos="3292" userDrawn="1">
          <p15:clr>
            <a:srgbClr val="FBCBDE"/>
          </p15:clr>
        </p15:guide>
        <p15:guide id="14" pos="3783" userDrawn="1">
          <p15:clr>
            <a:srgbClr val="FBCBDE"/>
          </p15:clr>
        </p15:guide>
        <p15:guide id="15" pos="3896" userDrawn="1">
          <p15:clr>
            <a:srgbClr val="FBCBDE"/>
          </p15:clr>
        </p15:guide>
        <p15:guide id="16" pos="4387" userDrawn="1">
          <p15:clr>
            <a:srgbClr val="FBCBDE"/>
          </p15:clr>
        </p15:guide>
        <p15:guide id="17" pos="4500" userDrawn="1">
          <p15:clr>
            <a:srgbClr val="FBCBDE"/>
          </p15:clr>
        </p15:guide>
        <p15:guide id="18" pos="4991" userDrawn="1">
          <p15:clr>
            <a:srgbClr val="FBCBDE"/>
          </p15:clr>
        </p15:guide>
        <p15:guide id="19" pos="5104" userDrawn="1">
          <p15:clr>
            <a:srgbClr val="FBCBDE"/>
          </p15:clr>
        </p15:guide>
        <p15:guide id="20" pos="5595" userDrawn="1">
          <p15:clr>
            <a:srgbClr val="FBCBDE"/>
          </p15:clr>
        </p15:guide>
        <p15:guide id="21" pos="5700" userDrawn="1">
          <p15:clr>
            <a:srgbClr val="FBCBDE"/>
          </p15:clr>
        </p15:guide>
        <p15:guide id="22" pos="6199" userDrawn="1">
          <p15:clr>
            <a:srgbClr val="FBCBDE"/>
          </p15:clr>
        </p15:guide>
        <p15:guide id="23" pos="6313" userDrawn="1">
          <p15:clr>
            <a:srgbClr val="FBCBDE"/>
          </p15:clr>
        </p15:guide>
        <p15:guide id="24" pos="6803" userDrawn="1">
          <p15:clr>
            <a:srgbClr val="FBCBDE"/>
          </p15:clr>
        </p15:guide>
        <p15:guide id="25" pos="6917" userDrawn="1">
          <p15:clr>
            <a:srgbClr val="FBCBDE"/>
          </p15:clr>
        </p15:guide>
        <p15:guide id="26" pos="7407" userDrawn="1">
          <p15:clr>
            <a:srgbClr val="FBCBDE"/>
          </p15:clr>
        </p15:guide>
        <p15:guide id="27" orient="horz" userDrawn="1">
          <p15:clr>
            <a:srgbClr val="FBCBDE"/>
          </p15:clr>
        </p15:guide>
        <p15:guide id="28" orient="horz" pos="4320" userDrawn="1">
          <p15:clr>
            <a:srgbClr val="FBCBDE"/>
          </p15:clr>
        </p15:guide>
        <p15:guide id="29" orient="horz" pos="272" userDrawn="1">
          <p15:clr>
            <a:srgbClr val="FBCBDE"/>
          </p15:clr>
        </p15:guide>
        <p15:guide id="30" orient="horz" pos="806" userDrawn="1">
          <p15:clr>
            <a:srgbClr val="FBCBDE"/>
          </p15:clr>
        </p15:guide>
        <p15:guide id="31" orient="horz" pos="920" userDrawn="1">
          <p15:clr>
            <a:srgbClr val="FBCBDE"/>
          </p15:clr>
        </p15:guide>
        <p15:guide id="32" orient="horz" pos="1455" userDrawn="1">
          <p15:clr>
            <a:srgbClr val="FBCBDE"/>
          </p15:clr>
        </p15:guide>
        <p15:guide id="33" orient="horz" pos="1568" userDrawn="1">
          <p15:clr>
            <a:srgbClr val="FBCBDE"/>
          </p15:clr>
        </p15:guide>
        <p15:guide id="34" orient="horz" pos="2103" userDrawn="1">
          <p15:clr>
            <a:srgbClr val="FBCBDE"/>
          </p15:clr>
        </p15:guide>
        <p15:guide id="35" orient="horz" pos="2216" userDrawn="1">
          <p15:clr>
            <a:srgbClr val="FBCBDE"/>
          </p15:clr>
        </p15:guide>
        <p15:guide id="36" orient="horz" pos="2751" userDrawn="1">
          <p15:clr>
            <a:srgbClr val="FBCBDE"/>
          </p15:clr>
        </p15:guide>
        <p15:guide id="37" orient="horz" pos="2864" userDrawn="1">
          <p15:clr>
            <a:srgbClr val="FBCBDE"/>
          </p15:clr>
        </p15:guide>
        <p15:guide id="38" orient="horz" pos="3399" userDrawn="1">
          <p15:clr>
            <a:srgbClr val="FBCBDE"/>
          </p15:clr>
        </p15:guide>
        <p15:guide id="39" orient="horz" pos="3513" userDrawn="1">
          <p15:clr>
            <a:srgbClr val="FBCBDE"/>
          </p15:clr>
        </p15:guide>
        <p15:guide id="40" orient="horz" pos="4047" userDrawn="1">
          <p15:clr>
            <a:srgbClr val="FBCBDE"/>
          </p15:clr>
        </p15:guide>
        <p15:guide id="4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jpeg"/><Relationship Id="rId5"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1.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slideLayout" Target="../slideLayouts/slideLayout7.xml"/><Relationship Id="rId4" Type="http://schemas.openxmlformats.org/officeDocument/2006/relationships/tags" Target="../tags/tag1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859732-E7D4-1DDA-FF82-7E23B73994BD}"/>
              </a:ext>
            </a:extLst>
          </p:cNvPr>
          <p:cNvSpPr>
            <a:spLocks noGrp="1"/>
          </p:cNvSpPr>
          <p:nvPr>
            <p:ph type="ctrTitle"/>
          </p:nvPr>
        </p:nvSpPr>
        <p:spPr/>
        <p:txBody>
          <a:bodyPr/>
          <a:lstStyle/>
          <a:p>
            <a:r>
              <a:rPr lang="en-GB" dirty="0"/>
              <a:t>Writing for </a:t>
            </a:r>
            <a:br>
              <a:rPr lang="en-GB" dirty="0"/>
            </a:br>
            <a:r>
              <a:rPr lang="en-GB" dirty="0"/>
              <a:t>Social Justice</a:t>
            </a:r>
          </a:p>
        </p:txBody>
      </p:sp>
      <p:sp>
        <p:nvSpPr>
          <p:cNvPr id="11" name="Subtitle 10">
            <a:extLst>
              <a:ext uri="{FF2B5EF4-FFF2-40B4-BE49-F238E27FC236}">
                <a16:creationId xmlns:a16="http://schemas.microsoft.com/office/drawing/2014/main" id="{77338E81-DE6E-DB6D-F4DE-8AF70EA21E47}"/>
              </a:ext>
            </a:extLst>
          </p:cNvPr>
          <p:cNvSpPr>
            <a:spLocks noGrp="1"/>
          </p:cNvSpPr>
          <p:nvPr>
            <p:ph type="subTitle" idx="1"/>
          </p:nvPr>
        </p:nvSpPr>
        <p:spPr/>
        <p:txBody>
          <a:bodyPr/>
          <a:lstStyle/>
          <a:p>
            <a:r>
              <a:rPr lang="en-GB" dirty="0"/>
              <a:t>Learning about the impact disability </a:t>
            </a:r>
            <a:br>
              <a:rPr lang="en-GB" dirty="0"/>
            </a:br>
            <a:r>
              <a:rPr lang="en-GB" dirty="0"/>
              <a:t>had on Anna’s life and animal welfare</a:t>
            </a:r>
          </a:p>
        </p:txBody>
      </p:sp>
      <p:sp>
        <p:nvSpPr>
          <p:cNvPr id="12" name="Text Placeholder 11">
            <a:extLst>
              <a:ext uri="{FF2B5EF4-FFF2-40B4-BE49-F238E27FC236}">
                <a16:creationId xmlns:a16="http://schemas.microsoft.com/office/drawing/2014/main" id="{483ED367-FCD9-03E6-0638-9443F98F9D8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507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288129-4B0B-7ECA-8EE9-99648807E3D6}"/>
              </a:ext>
            </a:extLst>
          </p:cNvPr>
          <p:cNvSpPr/>
          <p:nvPr/>
        </p:nvSpPr>
        <p:spPr>
          <a:xfrm flipH="1">
            <a:off x="-1" y="0"/>
            <a:ext cx="600551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ACF82F32-D1A2-4E00-D7D0-C323159A4278}"/>
              </a:ext>
            </a:extLst>
          </p:cNvPr>
          <p:cNvSpPr txBox="1"/>
          <p:nvPr/>
        </p:nvSpPr>
        <p:spPr>
          <a:xfrm>
            <a:off x="431800" y="2696356"/>
            <a:ext cx="4900364" cy="2154436"/>
          </a:xfrm>
          <a:prstGeom prst="rect">
            <a:avLst/>
          </a:prstGeom>
          <a:noFill/>
        </p:spPr>
        <p:txBody>
          <a:bodyPr wrap="square" lIns="0" tIns="0" rIns="0" bIns="0" rtlCol="0" anchor="t">
            <a:spAutoFit/>
          </a:bodyPr>
          <a:lstStyle/>
          <a:p>
            <a:r>
              <a:rPr lang="en-US" sz="2000" dirty="0"/>
              <a:t>Because it was written in the voice of a horse, </a:t>
            </a:r>
            <a:r>
              <a:rPr lang="en-US" sz="2000" i="1" dirty="0"/>
              <a:t>Black Beauty</a:t>
            </a:r>
            <a:r>
              <a:rPr lang="en-US" sz="2000" dirty="0"/>
              <a:t> was a useful book for animal rights campaigners. It didn’t just </a:t>
            </a:r>
            <a:br>
              <a:rPr lang="en-US" sz="2000" dirty="0"/>
            </a:br>
            <a:r>
              <a:rPr lang="en-US" sz="2000" dirty="0"/>
              <a:t>tell people that bearing reins were bad, </a:t>
            </a:r>
            <a:br>
              <a:rPr lang="en-US" sz="2000" dirty="0"/>
            </a:br>
            <a:r>
              <a:rPr lang="en-US" sz="2000" dirty="0"/>
              <a:t>it showed them </a:t>
            </a:r>
            <a:r>
              <a:rPr lang="en-US" sz="2000" i="1" dirty="0"/>
              <a:t>why</a:t>
            </a:r>
            <a:r>
              <a:rPr lang="en-US" sz="2000" dirty="0"/>
              <a:t>. By appealing to the readers’ emotions, Anna Sewell was able </a:t>
            </a:r>
            <a:br>
              <a:rPr lang="en-US" sz="2000" dirty="0"/>
            </a:br>
            <a:r>
              <a:rPr lang="en-US" sz="2000" dirty="0"/>
              <a:t>to make a real difference in horses’ lives. </a:t>
            </a:r>
          </a:p>
        </p:txBody>
      </p:sp>
      <p:sp>
        <p:nvSpPr>
          <p:cNvPr id="4" name="TextBox 3">
            <a:extLst>
              <a:ext uri="{FF2B5EF4-FFF2-40B4-BE49-F238E27FC236}">
                <a16:creationId xmlns:a16="http://schemas.microsoft.com/office/drawing/2014/main" id="{F6ECD078-B332-B1F9-B2D3-55B2297F039B}"/>
              </a:ext>
            </a:extLst>
          </p:cNvPr>
          <p:cNvSpPr txBox="1"/>
          <p:nvPr/>
        </p:nvSpPr>
        <p:spPr>
          <a:xfrm>
            <a:off x="6618290" y="2696356"/>
            <a:ext cx="5141910" cy="1846659"/>
          </a:xfrm>
          <a:prstGeom prst="rect">
            <a:avLst/>
          </a:prstGeom>
          <a:noFill/>
        </p:spPr>
        <p:txBody>
          <a:bodyPr wrap="square" lIns="0" tIns="0" rIns="0" bIns="0" rtlCol="0" anchor="t">
            <a:spAutoFit/>
          </a:bodyPr>
          <a:lstStyle/>
          <a:p>
            <a:r>
              <a:rPr lang="en-US" sz="2000" dirty="0"/>
              <a:t>Anna died before she could truly see the impact her book had made, but even in death she was changing horses’ circumstances – a friend of her family recalls Anna’s mother requesting the bearing reins be taken off the horses pulling the hearse at Anna’s funeral.</a:t>
            </a:r>
          </a:p>
        </p:txBody>
      </p:sp>
      <p:grpSp>
        <p:nvGrpSpPr>
          <p:cNvPr id="7" name="Graphic 4">
            <a:extLst>
              <a:ext uri="{FF2B5EF4-FFF2-40B4-BE49-F238E27FC236}">
                <a16:creationId xmlns:a16="http://schemas.microsoft.com/office/drawing/2014/main" id="{E8D34CD6-F23D-50DD-0140-3B1F6209619D}"/>
              </a:ext>
            </a:extLst>
          </p:cNvPr>
          <p:cNvGrpSpPr/>
          <p:nvPr/>
        </p:nvGrpSpPr>
        <p:grpSpPr>
          <a:xfrm>
            <a:off x="431800" y="2007208"/>
            <a:ext cx="584200" cy="508000"/>
            <a:chOff x="5915025" y="3286125"/>
            <a:chExt cx="584200" cy="508000"/>
          </a:xfrm>
          <a:noFill/>
        </p:grpSpPr>
        <p:sp>
          <p:nvSpPr>
            <p:cNvPr id="8" name="Freeform: Shape 7">
              <a:extLst>
                <a:ext uri="{FF2B5EF4-FFF2-40B4-BE49-F238E27FC236}">
                  <a16:creationId xmlns:a16="http://schemas.microsoft.com/office/drawing/2014/main" id="{15740164-D264-0F48-11A8-8B6F3636F465}"/>
                </a:ext>
              </a:extLst>
            </p:cNvPr>
            <p:cNvSpPr/>
            <p:nvPr/>
          </p:nvSpPr>
          <p:spPr>
            <a:xfrm>
              <a:off x="5915025" y="3400425"/>
              <a:ext cx="584200" cy="393700"/>
            </a:xfrm>
            <a:custGeom>
              <a:avLst/>
              <a:gdLst>
                <a:gd name="connsiteX0" fmla="*/ 533400 w 584200"/>
                <a:gd name="connsiteY0" fmla="*/ 0 h 393700"/>
                <a:gd name="connsiteX1" fmla="*/ 584200 w 584200"/>
                <a:gd name="connsiteY1" fmla="*/ 0 h 393700"/>
                <a:gd name="connsiteX2" fmla="*/ 584200 w 584200"/>
                <a:gd name="connsiteY2" fmla="*/ 368300 h 393700"/>
                <a:gd name="connsiteX3" fmla="*/ 368300 w 584200"/>
                <a:gd name="connsiteY3" fmla="*/ 368300 h 393700"/>
                <a:gd name="connsiteX4" fmla="*/ 342900 w 584200"/>
                <a:gd name="connsiteY4" fmla="*/ 393700 h 393700"/>
                <a:gd name="connsiteX5" fmla="*/ 241300 w 584200"/>
                <a:gd name="connsiteY5" fmla="*/ 393700 h 393700"/>
                <a:gd name="connsiteX6" fmla="*/ 215900 w 584200"/>
                <a:gd name="connsiteY6" fmla="*/ 368300 h 393700"/>
                <a:gd name="connsiteX7" fmla="*/ 0 w 584200"/>
                <a:gd name="connsiteY7" fmla="*/ 368300 h 393700"/>
                <a:gd name="connsiteX8" fmla="*/ 0 w 584200"/>
                <a:gd name="connsiteY8" fmla="*/ 0 h 393700"/>
                <a:gd name="connsiteX9" fmla="*/ 50800 w 584200"/>
                <a:gd name="connsiteY9"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200" h="393700" extrusionOk="0">
                  <a:moveTo>
                    <a:pt x="533400" y="0"/>
                  </a:moveTo>
                  <a:cubicBezTo>
                    <a:pt x="547966" y="-447"/>
                    <a:pt x="567212" y="-256"/>
                    <a:pt x="584200" y="0"/>
                  </a:cubicBezTo>
                  <a:cubicBezTo>
                    <a:pt x="572059" y="105595"/>
                    <a:pt x="616082" y="204326"/>
                    <a:pt x="584200" y="368300"/>
                  </a:cubicBezTo>
                  <a:cubicBezTo>
                    <a:pt x="551610" y="368787"/>
                    <a:pt x="453100" y="359259"/>
                    <a:pt x="368300" y="368300"/>
                  </a:cubicBezTo>
                  <a:cubicBezTo>
                    <a:pt x="362106" y="376420"/>
                    <a:pt x="351408" y="384927"/>
                    <a:pt x="342900" y="393700"/>
                  </a:cubicBezTo>
                  <a:cubicBezTo>
                    <a:pt x="315357" y="385721"/>
                    <a:pt x="271077" y="390693"/>
                    <a:pt x="241300" y="393700"/>
                  </a:cubicBezTo>
                  <a:cubicBezTo>
                    <a:pt x="235933" y="386852"/>
                    <a:pt x="220290" y="376985"/>
                    <a:pt x="215900" y="368300"/>
                  </a:cubicBezTo>
                  <a:cubicBezTo>
                    <a:pt x="186761" y="378158"/>
                    <a:pt x="50126" y="359748"/>
                    <a:pt x="0" y="368300"/>
                  </a:cubicBezTo>
                  <a:cubicBezTo>
                    <a:pt x="-16416" y="243005"/>
                    <a:pt x="2632" y="182665"/>
                    <a:pt x="0" y="0"/>
                  </a:cubicBezTo>
                  <a:cubicBezTo>
                    <a:pt x="22635" y="-3489"/>
                    <a:pt x="33115" y="-4006"/>
                    <a:pt x="50800" y="0"/>
                  </a:cubicBezTo>
                </a:path>
              </a:pathLst>
            </a:custGeom>
            <a:noFill/>
            <a:ln w="19050" cap="flat">
              <a:solidFill>
                <a:schemeClr val="accent1"/>
              </a:solidFill>
              <a:prstDash val="solid"/>
              <a:miter/>
              <a:extLst>
                <a:ext uri="{C807C97D-BFC1-408E-A445-0C87EB9F89A2}">
                  <ask:lineSketchStyleProps xmlns:ask="http://schemas.microsoft.com/office/drawing/2018/sketchyshapes" sd="1219033472">
                    <a:custGeom>
                      <a:avLst/>
                      <a:gdLst>
                        <a:gd name="connsiteX0" fmla="*/ 533400 w 584200"/>
                        <a:gd name="connsiteY0" fmla="*/ 0 h 393700"/>
                        <a:gd name="connsiteX1" fmla="*/ 584200 w 584200"/>
                        <a:gd name="connsiteY1" fmla="*/ 0 h 393700"/>
                        <a:gd name="connsiteX2" fmla="*/ 584200 w 584200"/>
                        <a:gd name="connsiteY2" fmla="*/ 368300 h 393700"/>
                        <a:gd name="connsiteX3" fmla="*/ 368300 w 584200"/>
                        <a:gd name="connsiteY3" fmla="*/ 368300 h 393700"/>
                        <a:gd name="connsiteX4" fmla="*/ 342900 w 584200"/>
                        <a:gd name="connsiteY4" fmla="*/ 393700 h 393700"/>
                        <a:gd name="connsiteX5" fmla="*/ 241300 w 584200"/>
                        <a:gd name="connsiteY5" fmla="*/ 393700 h 393700"/>
                        <a:gd name="connsiteX6" fmla="*/ 215900 w 584200"/>
                        <a:gd name="connsiteY6" fmla="*/ 368300 h 393700"/>
                        <a:gd name="connsiteX7" fmla="*/ 0 w 584200"/>
                        <a:gd name="connsiteY7" fmla="*/ 368300 h 393700"/>
                        <a:gd name="connsiteX8" fmla="*/ 0 w 584200"/>
                        <a:gd name="connsiteY8" fmla="*/ 0 h 393700"/>
                        <a:gd name="connsiteX9" fmla="*/ 50800 w 584200"/>
                        <a:gd name="connsiteY9"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200" h="393700">
                          <a:moveTo>
                            <a:pt x="533400" y="0"/>
                          </a:moveTo>
                          <a:lnTo>
                            <a:pt x="584200" y="0"/>
                          </a:lnTo>
                          <a:lnTo>
                            <a:pt x="584200" y="368300"/>
                          </a:lnTo>
                          <a:lnTo>
                            <a:pt x="368300" y="368300"/>
                          </a:lnTo>
                          <a:lnTo>
                            <a:pt x="342900" y="393700"/>
                          </a:lnTo>
                          <a:lnTo>
                            <a:pt x="241300" y="393700"/>
                          </a:lnTo>
                          <a:lnTo>
                            <a:pt x="215900" y="368300"/>
                          </a:lnTo>
                          <a:lnTo>
                            <a:pt x="0" y="368300"/>
                          </a:lnTo>
                          <a:lnTo>
                            <a:pt x="0" y="0"/>
                          </a:lnTo>
                          <a:lnTo>
                            <a:pt x="50800" y="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90C93359-F6F7-F6F9-3189-2B6BE8109D55}"/>
                </a:ext>
              </a:extLst>
            </p:cNvPr>
            <p:cNvSpPr/>
            <p:nvPr/>
          </p:nvSpPr>
          <p:spPr>
            <a:xfrm>
              <a:off x="6207125" y="3362325"/>
              <a:ext cx="241300" cy="381000"/>
            </a:xfrm>
            <a:custGeom>
              <a:avLst/>
              <a:gdLst>
                <a:gd name="connsiteX0" fmla="*/ 190500 w 241300"/>
                <a:gd name="connsiteY0" fmla="*/ 0 h 381000"/>
                <a:gd name="connsiteX1" fmla="*/ 241300 w 241300"/>
                <a:gd name="connsiteY1" fmla="*/ 0 h 381000"/>
                <a:gd name="connsiteX2" fmla="*/ 241300 w 241300"/>
                <a:gd name="connsiteY2" fmla="*/ 355600 h 381000"/>
                <a:gd name="connsiteX3" fmla="*/ 76200 w 241300"/>
                <a:gd name="connsiteY3" fmla="*/ 355600 h 381000"/>
                <a:gd name="connsiteX4" fmla="*/ 25400 w 241300"/>
                <a:gd name="connsiteY4" fmla="*/ 381000 h 381000"/>
                <a:gd name="connsiteX5" fmla="*/ 0 w 241300"/>
                <a:gd name="connsiteY5" fmla="*/ 381000 h 381000"/>
                <a:gd name="connsiteX6" fmla="*/ 0 w 241300"/>
                <a:gd name="connsiteY6" fmla="*/ 74930 h 381000"/>
                <a:gd name="connsiteX7" fmla="*/ 76200 w 241300"/>
                <a:gd name="connsiteY7" fmla="*/ 0 h 381000"/>
                <a:gd name="connsiteX8" fmla="*/ 101600 w 241300"/>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00" h="381000" extrusionOk="0">
                  <a:moveTo>
                    <a:pt x="190500" y="0"/>
                  </a:moveTo>
                  <a:cubicBezTo>
                    <a:pt x="208832" y="1008"/>
                    <a:pt x="227854" y="-4020"/>
                    <a:pt x="241300" y="0"/>
                  </a:cubicBezTo>
                  <a:cubicBezTo>
                    <a:pt x="218926" y="145773"/>
                    <a:pt x="226015" y="237319"/>
                    <a:pt x="241300" y="355600"/>
                  </a:cubicBezTo>
                  <a:cubicBezTo>
                    <a:pt x="183707" y="363919"/>
                    <a:pt x="150185" y="349971"/>
                    <a:pt x="76200" y="355600"/>
                  </a:cubicBezTo>
                  <a:cubicBezTo>
                    <a:pt x="51493" y="355945"/>
                    <a:pt x="38019" y="356221"/>
                    <a:pt x="25400" y="381000"/>
                  </a:cubicBezTo>
                  <a:cubicBezTo>
                    <a:pt x="16661" y="379959"/>
                    <a:pt x="9968" y="379593"/>
                    <a:pt x="0" y="381000"/>
                  </a:cubicBezTo>
                  <a:cubicBezTo>
                    <a:pt x="14884" y="263332"/>
                    <a:pt x="26232" y="148428"/>
                    <a:pt x="0" y="74930"/>
                  </a:cubicBezTo>
                  <a:cubicBezTo>
                    <a:pt x="3591" y="40949"/>
                    <a:pt x="28592" y="-148"/>
                    <a:pt x="76200" y="0"/>
                  </a:cubicBezTo>
                  <a:cubicBezTo>
                    <a:pt x="83712" y="-1385"/>
                    <a:pt x="94871" y="-1756"/>
                    <a:pt x="101600" y="0"/>
                  </a:cubicBezTo>
                </a:path>
              </a:pathLst>
            </a:custGeom>
            <a:noFill/>
            <a:ln w="19050" cap="flat">
              <a:solidFill>
                <a:schemeClr val="accent1"/>
              </a:solidFill>
              <a:prstDash val="solid"/>
              <a:miter/>
              <a:extLst>
                <a:ext uri="{C807C97D-BFC1-408E-A445-0C87EB9F89A2}">
                  <ask:lineSketchStyleProps xmlns:ask="http://schemas.microsoft.com/office/drawing/2018/sketchyshapes" sd="1301583531">
                    <a:custGeom>
                      <a:avLst/>
                      <a:gdLst>
                        <a:gd name="connsiteX0" fmla="*/ 190500 w 241300"/>
                        <a:gd name="connsiteY0" fmla="*/ 0 h 381000"/>
                        <a:gd name="connsiteX1" fmla="*/ 241300 w 241300"/>
                        <a:gd name="connsiteY1" fmla="*/ 0 h 381000"/>
                        <a:gd name="connsiteX2" fmla="*/ 241300 w 241300"/>
                        <a:gd name="connsiteY2" fmla="*/ 355600 h 381000"/>
                        <a:gd name="connsiteX3" fmla="*/ 76200 w 241300"/>
                        <a:gd name="connsiteY3" fmla="*/ 355600 h 381000"/>
                        <a:gd name="connsiteX4" fmla="*/ 25400 w 241300"/>
                        <a:gd name="connsiteY4" fmla="*/ 381000 h 381000"/>
                        <a:gd name="connsiteX5" fmla="*/ 0 w 241300"/>
                        <a:gd name="connsiteY5" fmla="*/ 381000 h 381000"/>
                        <a:gd name="connsiteX6" fmla="*/ 0 w 241300"/>
                        <a:gd name="connsiteY6" fmla="*/ 74930 h 381000"/>
                        <a:gd name="connsiteX7" fmla="*/ 76200 w 241300"/>
                        <a:gd name="connsiteY7" fmla="*/ 0 h 381000"/>
                        <a:gd name="connsiteX8" fmla="*/ 101600 w 241300"/>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00" h="381000">
                          <a:moveTo>
                            <a:pt x="190500" y="0"/>
                          </a:moveTo>
                          <a:lnTo>
                            <a:pt x="241300" y="0"/>
                          </a:lnTo>
                          <a:lnTo>
                            <a:pt x="241300" y="355600"/>
                          </a:lnTo>
                          <a:lnTo>
                            <a:pt x="76200" y="355600"/>
                          </a:lnTo>
                          <a:cubicBezTo>
                            <a:pt x="52070" y="355600"/>
                            <a:pt x="35560" y="355600"/>
                            <a:pt x="25400" y="381000"/>
                          </a:cubicBezTo>
                          <a:lnTo>
                            <a:pt x="0" y="381000"/>
                          </a:lnTo>
                          <a:lnTo>
                            <a:pt x="0" y="74930"/>
                          </a:lnTo>
                          <a:cubicBezTo>
                            <a:pt x="0" y="34290"/>
                            <a:pt x="25400" y="0"/>
                            <a:pt x="76200" y="0"/>
                          </a:cubicBezTo>
                          <a:lnTo>
                            <a:pt x="10160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FC08A10F-665E-40B2-9356-C4F9E5077312}"/>
                </a:ext>
              </a:extLst>
            </p:cNvPr>
            <p:cNvSpPr/>
            <p:nvPr/>
          </p:nvSpPr>
          <p:spPr>
            <a:xfrm>
              <a:off x="5965825" y="3362325"/>
              <a:ext cx="241300" cy="381000"/>
            </a:xfrm>
            <a:custGeom>
              <a:avLst/>
              <a:gdLst>
                <a:gd name="connsiteX0" fmla="*/ 241300 w 241300"/>
                <a:gd name="connsiteY0" fmla="*/ 381000 h 381000"/>
                <a:gd name="connsiteX1" fmla="*/ 215900 w 241300"/>
                <a:gd name="connsiteY1" fmla="*/ 381000 h 381000"/>
                <a:gd name="connsiteX2" fmla="*/ 165100 w 241300"/>
                <a:gd name="connsiteY2" fmla="*/ 355600 h 381000"/>
                <a:gd name="connsiteX3" fmla="*/ 0 w 241300"/>
                <a:gd name="connsiteY3" fmla="*/ 355600 h 381000"/>
                <a:gd name="connsiteX4" fmla="*/ 0 w 241300"/>
                <a:gd name="connsiteY4" fmla="*/ 0 h 381000"/>
                <a:gd name="connsiteX5" fmla="*/ 50800 w 2413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00" h="381000" extrusionOk="0">
                  <a:moveTo>
                    <a:pt x="241300" y="381000"/>
                  </a:moveTo>
                  <a:cubicBezTo>
                    <a:pt x="234955" y="381449"/>
                    <a:pt x="221329" y="380391"/>
                    <a:pt x="215900" y="381000"/>
                  </a:cubicBezTo>
                  <a:cubicBezTo>
                    <a:pt x="205955" y="356724"/>
                    <a:pt x="189821" y="355029"/>
                    <a:pt x="165100" y="355600"/>
                  </a:cubicBezTo>
                  <a:cubicBezTo>
                    <a:pt x="85347" y="358384"/>
                    <a:pt x="51107" y="361504"/>
                    <a:pt x="0" y="355600"/>
                  </a:cubicBezTo>
                  <a:cubicBezTo>
                    <a:pt x="4199" y="187725"/>
                    <a:pt x="4544" y="99403"/>
                    <a:pt x="0" y="0"/>
                  </a:cubicBezTo>
                  <a:cubicBezTo>
                    <a:pt x="12820" y="3457"/>
                    <a:pt x="27255" y="1771"/>
                    <a:pt x="50800" y="0"/>
                  </a:cubicBezTo>
                </a:path>
              </a:pathLst>
            </a:custGeom>
            <a:noFill/>
            <a:ln w="19050" cap="flat">
              <a:solidFill>
                <a:schemeClr val="accent1"/>
              </a:solidFill>
              <a:prstDash val="solid"/>
              <a:miter/>
              <a:extLst>
                <a:ext uri="{C807C97D-BFC1-408E-A445-0C87EB9F89A2}">
                  <ask:lineSketchStyleProps xmlns:ask="http://schemas.microsoft.com/office/drawing/2018/sketchyshapes" sd="82385840">
                    <a:custGeom>
                      <a:avLst/>
                      <a:gdLst>
                        <a:gd name="connsiteX0" fmla="*/ 241300 w 241300"/>
                        <a:gd name="connsiteY0" fmla="*/ 381000 h 381000"/>
                        <a:gd name="connsiteX1" fmla="*/ 215900 w 241300"/>
                        <a:gd name="connsiteY1" fmla="*/ 381000 h 381000"/>
                        <a:gd name="connsiteX2" fmla="*/ 165100 w 241300"/>
                        <a:gd name="connsiteY2" fmla="*/ 355600 h 381000"/>
                        <a:gd name="connsiteX3" fmla="*/ 0 w 241300"/>
                        <a:gd name="connsiteY3" fmla="*/ 355600 h 381000"/>
                        <a:gd name="connsiteX4" fmla="*/ 0 w 241300"/>
                        <a:gd name="connsiteY4" fmla="*/ 0 h 381000"/>
                        <a:gd name="connsiteX5" fmla="*/ 50800 w 2413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00" h="381000">
                          <a:moveTo>
                            <a:pt x="241300" y="381000"/>
                          </a:moveTo>
                          <a:lnTo>
                            <a:pt x="215900" y="381000"/>
                          </a:lnTo>
                          <a:cubicBezTo>
                            <a:pt x="205740" y="355600"/>
                            <a:pt x="189230" y="355600"/>
                            <a:pt x="165100" y="355600"/>
                          </a:cubicBezTo>
                          <a:lnTo>
                            <a:pt x="0" y="355600"/>
                          </a:lnTo>
                          <a:lnTo>
                            <a:pt x="0" y="0"/>
                          </a:lnTo>
                          <a:lnTo>
                            <a:pt x="5080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A342BD70-0DC6-C40E-3F64-7A0B2CF1668B}"/>
                </a:ext>
              </a:extLst>
            </p:cNvPr>
            <p:cNvSpPr/>
            <p:nvPr/>
          </p:nvSpPr>
          <p:spPr>
            <a:xfrm>
              <a:off x="6016625" y="3286125"/>
              <a:ext cx="190500" cy="457200"/>
            </a:xfrm>
            <a:custGeom>
              <a:avLst/>
              <a:gdLst>
                <a:gd name="connsiteX0" fmla="*/ 165100 w 190500"/>
                <a:gd name="connsiteY0" fmla="*/ 457200 h 457200"/>
                <a:gd name="connsiteX1" fmla="*/ 190500 w 190500"/>
                <a:gd name="connsiteY1" fmla="*/ 457200 h 457200"/>
                <a:gd name="connsiteX2" fmla="*/ 190500 w 190500"/>
                <a:gd name="connsiteY2" fmla="*/ 151130 h 457200"/>
                <a:gd name="connsiteX3" fmla="*/ 132080 w 190500"/>
                <a:gd name="connsiteY3" fmla="*/ 54610 h 457200"/>
                <a:gd name="connsiteX4" fmla="*/ 0 w 190500"/>
                <a:gd name="connsiteY4" fmla="*/ 0 h 457200"/>
                <a:gd name="connsiteX5" fmla="*/ 0 w 190500"/>
                <a:gd name="connsiteY5" fmla="*/ 355600 h 457200"/>
                <a:gd name="connsiteX6" fmla="*/ 132080 w 190500"/>
                <a:gd name="connsiteY6" fmla="*/ 410210 h 457200"/>
                <a:gd name="connsiteX7" fmla="*/ 165100 w 19050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457200" extrusionOk="0">
                  <a:moveTo>
                    <a:pt x="165100" y="457200"/>
                  </a:moveTo>
                  <a:cubicBezTo>
                    <a:pt x="171413" y="456150"/>
                    <a:pt x="184853" y="455330"/>
                    <a:pt x="190500" y="457200"/>
                  </a:cubicBezTo>
                  <a:cubicBezTo>
                    <a:pt x="208273" y="353431"/>
                    <a:pt x="192599" y="303314"/>
                    <a:pt x="190500" y="151130"/>
                  </a:cubicBezTo>
                  <a:cubicBezTo>
                    <a:pt x="197593" y="110946"/>
                    <a:pt x="173795" y="74183"/>
                    <a:pt x="132080" y="54610"/>
                  </a:cubicBezTo>
                  <a:cubicBezTo>
                    <a:pt x="92367" y="41974"/>
                    <a:pt x="20084" y="17105"/>
                    <a:pt x="0" y="0"/>
                  </a:cubicBezTo>
                  <a:cubicBezTo>
                    <a:pt x="-30737" y="85343"/>
                    <a:pt x="-21373" y="220833"/>
                    <a:pt x="0" y="355600"/>
                  </a:cubicBezTo>
                  <a:cubicBezTo>
                    <a:pt x="49905" y="370878"/>
                    <a:pt x="69439" y="379483"/>
                    <a:pt x="132080" y="410210"/>
                  </a:cubicBezTo>
                  <a:cubicBezTo>
                    <a:pt x="154015" y="419213"/>
                    <a:pt x="158834" y="431671"/>
                    <a:pt x="165100" y="45720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3290989043">
                    <a:custGeom>
                      <a:avLst/>
                      <a:gdLst>
                        <a:gd name="connsiteX0" fmla="*/ 165100 w 190500"/>
                        <a:gd name="connsiteY0" fmla="*/ 457200 h 457200"/>
                        <a:gd name="connsiteX1" fmla="*/ 190500 w 190500"/>
                        <a:gd name="connsiteY1" fmla="*/ 457200 h 457200"/>
                        <a:gd name="connsiteX2" fmla="*/ 190500 w 190500"/>
                        <a:gd name="connsiteY2" fmla="*/ 151130 h 457200"/>
                        <a:gd name="connsiteX3" fmla="*/ 132080 w 190500"/>
                        <a:gd name="connsiteY3" fmla="*/ 54610 h 457200"/>
                        <a:gd name="connsiteX4" fmla="*/ 0 w 190500"/>
                        <a:gd name="connsiteY4" fmla="*/ 0 h 457200"/>
                        <a:gd name="connsiteX5" fmla="*/ 0 w 190500"/>
                        <a:gd name="connsiteY5" fmla="*/ 355600 h 457200"/>
                        <a:gd name="connsiteX6" fmla="*/ 132080 w 190500"/>
                        <a:gd name="connsiteY6" fmla="*/ 410210 h 457200"/>
                        <a:gd name="connsiteX7" fmla="*/ 165100 w 19050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457200">
                          <a:moveTo>
                            <a:pt x="165100" y="457200"/>
                          </a:moveTo>
                          <a:lnTo>
                            <a:pt x="190500" y="457200"/>
                          </a:lnTo>
                          <a:lnTo>
                            <a:pt x="190500" y="151130"/>
                          </a:lnTo>
                          <a:cubicBezTo>
                            <a:pt x="190500" y="110490"/>
                            <a:pt x="172720" y="68580"/>
                            <a:pt x="132080" y="54610"/>
                          </a:cubicBezTo>
                          <a:lnTo>
                            <a:pt x="0" y="0"/>
                          </a:lnTo>
                          <a:lnTo>
                            <a:pt x="0" y="355600"/>
                          </a:lnTo>
                          <a:lnTo>
                            <a:pt x="132080" y="410210"/>
                          </a:lnTo>
                          <a:cubicBezTo>
                            <a:pt x="154940" y="419100"/>
                            <a:pt x="160020" y="431800"/>
                            <a:pt x="165100" y="457200"/>
                          </a:cubicBezTo>
                          <a:close/>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C1D6644A-C580-DE56-7BAA-322853E2A7FB}"/>
                </a:ext>
              </a:extLst>
            </p:cNvPr>
            <p:cNvSpPr/>
            <p:nvPr/>
          </p:nvSpPr>
          <p:spPr>
            <a:xfrm>
              <a:off x="6308725" y="3336925"/>
              <a:ext cx="88900" cy="182880"/>
            </a:xfrm>
            <a:custGeom>
              <a:avLst/>
              <a:gdLst>
                <a:gd name="connsiteX0" fmla="*/ 88900 w 88900"/>
                <a:gd name="connsiteY0" fmla="*/ 182880 h 182880"/>
                <a:gd name="connsiteX1" fmla="*/ 44450 w 88900"/>
                <a:gd name="connsiteY1" fmla="*/ 143510 h 182880"/>
                <a:gd name="connsiteX2" fmla="*/ 0 w 88900"/>
                <a:gd name="connsiteY2" fmla="*/ 182880 h 182880"/>
                <a:gd name="connsiteX3" fmla="*/ 0 w 88900"/>
                <a:gd name="connsiteY3" fmla="*/ 0 h 182880"/>
                <a:gd name="connsiteX4" fmla="*/ 88900 w 88900"/>
                <a:gd name="connsiteY4" fmla="*/ 0 h 182880"/>
                <a:gd name="connsiteX5" fmla="*/ 88900 w 88900"/>
                <a:gd name="connsiteY5"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82880" extrusionOk="0">
                  <a:moveTo>
                    <a:pt x="88900" y="182880"/>
                  </a:moveTo>
                  <a:cubicBezTo>
                    <a:pt x="66293" y="164523"/>
                    <a:pt x="56877" y="156642"/>
                    <a:pt x="44450" y="143510"/>
                  </a:cubicBezTo>
                  <a:cubicBezTo>
                    <a:pt x="27594" y="163989"/>
                    <a:pt x="21338" y="165988"/>
                    <a:pt x="0" y="182880"/>
                  </a:cubicBezTo>
                  <a:cubicBezTo>
                    <a:pt x="10428" y="145325"/>
                    <a:pt x="-3881" y="56748"/>
                    <a:pt x="0" y="0"/>
                  </a:cubicBezTo>
                  <a:cubicBezTo>
                    <a:pt x="32807" y="-2442"/>
                    <a:pt x="77003" y="3397"/>
                    <a:pt x="88900" y="0"/>
                  </a:cubicBezTo>
                  <a:cubicBezTo>
                    <a:pt x="96488" y="32282"/>
                    <a:pt x="102721" y="93991"/>
                    <a:pt x="88900" y="182880"/>
                  </a:cubicBezTo>
                  <a:close/>
                </a:path>
              </a:pathLst>
            </a:custGeom>
            <a:noFill/>
            <a:ln w="19050" cap="flat">
              <a:solidFill>
                <a:schemeClr val="accent1"/>
              </a:solidFill>
              <a:prstDash val="solid"/>
              <a:round/>
              <a:extLst>
                <a:ext uri="{C807C97D-BFC1-408E-A445-0C87EB9F89A2}">
                  <ask:lineSketchStyleProps xmlns:ask="http://schemas.microsoft.com/office/drawing/2018/sketchyshapes" sd="2946333479">
                    <a:custGeom>
                      <a:avLst/>
                      <a:gdLst>
                        <a:gd name="connsiteX0" fmla="*/ 88900 w 88900"/>
                        <a:gd name="connsiteY0" fmla="*/ 182880 h 182880"/>
                        <a:gd name="connsiteX1" fmla="*/ 44450 w 88900"/>
                        <a:gd name="connsiteY1" fmla="*/ 143510 h 182880"/>
                        <a:gd name="connsiteX2" fmla="*/ 0 w 88900"/>
                        <a:gd name="connsiteY2" fmla="*/ 182880 h 182880"/>
                        <a:gd name="connsiteX3" fmla="*/ 0 w 88900"/>
                        <a:gd name="connsiteY3" fmla="*/ 0 h 182880"/>
                        <a:gd name="connsiteX4" fmla="*/ 88900 w 8890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182880">
                          <a:moveTo>
                            <a:pt x="88900" y="182880"/>
                          </a:moveTo>
                          <a:lnTo>
                            <a:pt x="44450" y="143510"/>
                          </a:lnTo>
                          <a:lnTo>
                            <a:pt x="0" y="182880"/>
                          </a:lnTo>
                          <a:lnTo>
                            <a:pt x="0" y="0"/>
                          </a:lnTo>
                          <a:lnTo>
                            <a:pt x="88900" y="0"/>
                          </a:lnTo>
                          <a:close/>
                        </a:path>
                      </a:pathLst>
                    </a:custGeom>
                    <ask:type>
                      <ask:lineSketchCurved/>
                    </ask:type>
                  </ask:lineSketchStyleProps>
                </a:ext>
              </a:extLst>
            </a:ln>
          </p:spPr>
          <p:txBody>
            <a:bodyPr rtlCol="0" anchor="ctr"/>
            <a:lstStyle/>
            <a:p>
              <a:endParaRPr lang="en-GB"/>
            </a:p>
          </p:txBody>
        </p:sp>
      </p:grpSp>
      <p:grpSp>
        <p:nvGrpSpPr>
          <p:cNvPr id="36" name="Graphic 33">
            <a:extLst>
              <a:ext uri="{FF2B5EF4-FFF2-40B4-BE49-F238E27FC236}">
                <a16:creationId xmlns:a16="http://schemas.microsoft.com/office/drawing/2014/main" id="{CD44DD24-9497-9A29-A46E-11E19C06631B}"/>
              </a:ext>
            </a:extLst>
          </p:cNvPr>
          <p:cNvGrpSpPr/>
          <p:nvPr/>
        </p:nvGrpSpPr>
        <p:grpSpPr>
          <a:xfrm>
            <a:off x="6618290" y="2033111"/>
            <a:ext cx="581775" cy="456195"/>
            <a:chOff x="5916237" y="3312529"/>
            <a:chExt cx="581775" cy="456195"/>
          </a:xfrm>
          <a:noFill/>
        </p:grpSpPr>
        <p:sp>
          <p:nvSpPr>
            <p:cNvPr id="37" name="Freeform: Shape 36">
              <a:extLst>
                <a:ext uri="{FF2B5EF4-FFF2-40B4-BE49-F238E27FC236}">
                  <a16:creationId xmlns:a16="http://schemas.microsoft.com/office/drawing/2014/main" id="{6562FB30-9D32-CDD6-D259-EEE7F9A2E5FC}"/>
                </a:ext>
              </a:extLst>
            </p:cNvPr>
            <p:cNvSpPr/>
            <p:nvPr/>
          </p:nvSpPr>
          <p:spPr>
            <a:xfrm>
              <a:off x="5916237" y="3493628"/>
              <a:ext cx="205797" cy="176036"/>
            </a:xfrm>
            <a:custGeom>
              <a:avLst/>
              <a:gdLst>
                <a:gd name="connsiteX0" fmla="*/ 120708 w 205797"/>
                <a:gd name="connsiteY0" fmla="*/ 8396 h 176036"/>
                <a:gd name="connsiteX1" fmla="*/ 102928 w 205797"/>
                <a:gd name="connsiteY1" fmla="*/ 26176 h 176036"/>
                <a:gd name="connsiteX2" fmla="*/ 20378 w 205797"/>
                <a:gd name="connsiteY2" fmla="*/ 10936 h 176036"/>
                <a:gd name="connsiteX3" fmla="*/ 1328 w 205797"/>
                <a:gd name="connsiteY3" fmla="*/ 66816 h 176036"/>
                <a:gd name="connsiteX4" fmla="*/ 102928 w 205797"/>
                <a:gd name="connsiteY4" fmla="*/ 176036 h 176036"/>
                <a:gd name="connsiteX5" fmla="*/ 205798 w 205797"/>
                <a:gd name="connsiteY5" fmla="*/ 88406 h 17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97" h="176036">
                  <a:moveTo>
                    <a:pt x="120708" y="8396"/>
                  </a:moveTo>
                  <a:cubicBezTo>
                    <a:pt x="113088" y="12206"/>
                    <a:pt x="106738" y="18556"/>
                    <a:pt x="102928" y="26176"/>
                  </a:cubicBezTo>
                  <a:cubicBezTo>
                    <a:pt x="83878" y="-5574"/>
                    <a:pt x="41968" y="-5574"/>
                    <a:pt x="20378" y="10936"/>
                  </a:cubicBezTo>
                  <a:cubicBezTo>
                    <a:pt x="1328" y="26176"/>
                    <a:pt x="-2482" y="49036"/>
                    <a:pt x="1328" y="66816"/>
                  </a:cubicBezTo>
                  <a:cubicBezTo>
                    <a:pt x="6408" y="101106"/>
                    <a:pt x="34348" y="125236"/>
                    <a:pt x="102928" y="176036"/>
                  </a:cubicBezTo>
                  <a:cubicBezTo>
                    <a:pt x="156268" y="136666"/>
                    <a:pt x="193098" y="112536"/>
                    <a:pt x="205798" y="88406"/>
                  </a:cubicBezTo>
                </a:path>
              </a:pathLst>
            </a:custGeom>
            <a:noFill/>
            <a:ln w="19050" cap="flat">
              <a:solidFill>
                <a:schemeClr val="accent1"/>
              </a:solidFill>
              <a:prstDash val="solid"/>
              <a:miter/>
              <a:extLst>
                <a:ext uri="{C807C97D-BFC1-408E-A445-0C87EB9F89A2}">
                  <ask:lineSketchStyleProps xmlns:ask="http://schemas.microsoft.com/office/drawing/2018/sketchyshapes" sd="4276341434">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reeform: Shape 37">
              <a:extLst>
                <a:ext uri="{FF2B5EF4-FFF2-40B4-BE49-F238E27FC236}">
                  <a16:creationId xmlns:a16="http://schemas.microsoft.com/office/drawing/2014/main" id="{0C4BB782-6E0C-243F-DB77-EDF12D10ACD2}"/>
                </a:ext>
              </a:extLst>
            </p:cNvPr>
            <p:cNvSpPr/>
            <p:nvPr/>
          </p:nvSpPr>
          <p:spPr>
            <a:xfrm>
              <a:off x="6316344" y="3418698"/>
              <a:ext cx="181667" cy="176036"/>
            </a:xfrm>
            <a:custGeom>
              <a:avLst/>
              <a:gdLst>
                <a:gd name="connsiteX0" fmla="*/ 60960 w 181667"/>
                <a:gd name="connsiteY0" fmla="*/ 8396 h 176036"/>
                <a:gd name="connsiteX1" fmla="*/ 78740 w 181667"/>
                <a:gd name="connsiteY1" fmla="*/ 26176 h 176036"/>
                <a:gd name="connsiteX2" fmla="*/ 161290 w 181667"/>
                <a:gd name="connsiteY2" fmla="*/ 10936 h 176036"/>
                <a:gd name="connsiteX3" fmla="*/ 180340 w 181667"/>
                <a:gd name="connsiteY3" fmla="*/ 66816 h 176036"/>
                <a:gd name="connsiteX4" fmla="*/ 78740 w 181667"/>
                <a:gd name="connsiteY4" fmla="*/ 176036 h 176036"/>
                <a:gd name="connsiteX5" fmla="*/ 0 w 181667"/>
                <a:gd name="connsiteY5" fmla="*/ 111266 h 17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67" h="176036">
                  <a:moveTo>
                    <a:pt x="60960" y="8396"/>
                  </a:moveTo>
                  <a:cubicBezTo>
                    <a:pt x="68580" y="12206"/>
                    <a:pt x="74930" y="18556"/>
                    <a:pt x="78740" y="26176"/>
                  </a:cubicBezTo>
                  <a:cubicBezTo>
                    <a:pt x="97790" y="-5574"/>
                    <a:pt x="139700" y="-5574"/>
                    <a:pt x="161290" y="10936"/>
                  </a:cubicBezTo>
                  <a:cubicBezTo>
                    <a:pt x="180340" y="26176"/>
                    <a:pt x="184150" y="49036"/>
                    <a:pt x="180340" y="66816"/>
                  </a:cubicBezTo>
                  <a:cubicBezTo>
                    <a:pt x="175260" y="101107"/>
                    <a:pt x="147320" y="125236"/>
                    <a:pt x="78740" y="176036"/>
                  </a:cubicBezTo>
                  <a:cubicBezTo>
                    <a:pt x="40640" y="148096"/>
                    <a:pt x="15240" y="129046"/>
                    <a:pt x="0" y="111266"/>
                  </a:cubicBezTo>
                </a:path>
              </a:pathLst>
            </a:custGeom>
            <a:noFill/>
            <a:ln w="19050" cap="flat">
              <a:solidFill>
                <a:schemeClr val="accent1"/>
              </a:solidFill>
              <a:prstDash val="solid"/>
              <a:miter/>
              <a:extLst>
                <a:ext uri="{C807C97D-BFC1-408E-A445-0C87EB9F89A2}">
                  <ask:lineSketchStyleProps xmlns:ask="http://schemas.microsoft.com/office/drawing/2018/sketchyshapes" sd="2858077483">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Freeform: Shape 38">
              <a:extLst>
                <a:ext uri="{FF2B5EF4-FFF2-40B4-BE49-F238E27FC236}">
                  <a16:creationId xmlns:a16="http://schemas.microsoft.com/office/drawing/2014/main" id="{B7DCEF85-1E1E-ACA5-BEBB-30F6FECE92FD}"/>
                </a:ext>
              </a:extLst>
            </p:cNvPr>
            <p:cNvSpPr/>
            <p:nvPr/>
          </p:nvSpPr>
          <p:spPr>
            <a:xfrm>
              <a:off x="6019215" y="3312529"/>
              <a:ext cx="322975" cy="274585"/>
            </a:xfrm>
            <a:custGeom>
              <a:avLst/>
              <a:gdLst>
                <a:gd name="connsiteX0" fmla="*/ 290779 w 322975"/>
                <a:gd name="connsiteY0" fmla="*/ 16775 h 274585"/>
                <a:gd name="connsiteX1" fmla="*/ 161239 w 322975"/>
                <a:gd name="connsiteY1" fmla="*/ 40905 h 274585"/>
                <a:gd name="connsiteX2" fmla="*/ 31699 w 322975"/>
                <a:gd name="connsiteY2" fmla="*/ 16775 h 274585"/>
                <a:gd name="connsiteX3" fmla="*/ 1219 w 322975"/>
                <a:gd name="connsiteY3" fmla="*/ 104405 h 274585"/>
                <a:gd name="connsiteX4" fmla="*/ 161239 w 322975"/>
                <a:gd name="connsiteY4" fmla="*/ 274585 h 274585"/>
                <a:gd name="connsiteX5" fmla="*/ 321259 w 322975"/>
                <a:gd name="connsiteY5" fmla="*/ 104405 h 274585"/>
                <a:gd name="connsiteX6" fmla="*/ 290779 w 322975"/>
                <a:gd name="connsiteY6" fmla="*/ 16775 h 27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975" h="274585">
                  <a:moveTo>
                    <a:pt x="290779" y="16775"/>
                  </a:moveTo>
                  <a:cubicBezTo>
                    <a:pt x="257759" y="-8625"/>
                    <a:pt x="191719" y="-8625"/>
                    <a:pt x="161239" y="40905"/>
                  </a:cubicBezTo>
                  <a:cubicBezTo>
                    <a:pt x="130759" y="-8625"/>
                    <a:pt x="65989" y="-8625"/>
                    <a:pt x="31699" y="16775"/>
                  </a:cubicBezTo>
                  <a:cubicBezTo>
                    <a:pt x="1219" y="39635"/>
                    <a:pt x="-2591" y="77735"/>
                    <a:pt x="1219" y="104405"/>
                  </a:cubicBezTo>
                  <a:cubicBezTo>
                    <a:pt x="8839" y="157745"/>
                    <a:pt x="53289" y="195845"/>
                    <a:pt x="161239" y="274585"/>
                  </a:cubicBezTo>
                  <a:cubicBezTo>
                    <a:pt x="269189" y="195845"/>
                    <a:pt x="312369" y="157745"/>
                    <a:pt x="321259" y="104405"/>
                  </a:cubicBezTo>
                  <a:cubicBezTo>
                    <a:pt x="326339" y="77735"/>
                    <a:pt x="321259" y="40905"/>
                    <a:pt x="290779" y="16775"/>
                  </a:cubicBezTo>
                  <a:close/>
                </a:path>
              </a:pathLst>
            </a:custGeom>
            <a:noFill/>
            <a:ln w="19050" cap="flat">
              <a:solidFill>
                <a:schemeClr val="accent1"/>
              </a:solidFill>
              <a:prstDash val="solid"/>
              <a:miter/>
              <a:extLst>
                <a:ext uri="{C807C97D-BFC1-408E-A445-0C87EB9F89A2}">
                  <ask:lineSketchStyleProps xmlns:ask="http://schemas.microsoft.com/office/drawing/2018/sketchyshapes" sd="2816018257">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reeform: Shape 39">
              <a:extLst>
                <a:ext uri="{FF2B5EF4-FFF2-40B4-BE49-F238E27FC236}">
                  <a16:creationId xmlns:a16="http://schemas.microsoft.com/office/drawing/2014/main" id="{AA65E149-F10B-93DD-938A-212A5BD42232}"/>
                </a:ext>
              </a:extLst>
            </p:cNvPr>
            <p:cNvSpPr/>
            <p:nvPr/>
          </p:nvSpPr>
          <p:spPr>
            <a:xfrm>
              <a:off x="6197376" y="3628550"/>
              <a:ext cx="161736" cy="140174"/>
            </a:xfrm>
            <a:custGeom>
              <a:avLst/>
              <a:gdLst>
                <a:gd name="connsiteX0" fmla="*/ 145638 w 161736"/>
                <a:gd name="connsiteY0" fmla="*/ 9364 h 140174"/>
                <a:gd name="connsiteX1" fmla="*/ 80868 w 161736"/>
                <a:gd name="connsiteY1" fmla="*/ 20794 h 140174"/>
                <a:gd name="connsiteX2" fmla="*/ 16098 w 161736"/>
                <a:gd name="connsiteY2" fmla="*/ 9364 h 140174"/>
                <a:gd name="connsiteX3" fmla="*/ 858 w 161736"/>
                <a:gd name="connsiteY3" fmla="*/ 53814 h 140174"/>
                <a:gd name="connsiteX4" fmla="*/ 80868 w 161736"/>
                <a:gd name="connsiteY4" fmla="*/ 140174 h 140174"/>
                <a:gd name="connsiteX5" fmla="*/ 160878 w 161736"/>
                <a:gd name="connsiteY5" fmla="*/ 53814 h 140174"/>
                <a:gd name="connsiteX6" fmla="*/ 145638 w 161736"/>
                <a:gd name="connsiteY6" fmla="*/ 9364 h 14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36" h="140174">
                  <a:moveTo>
                    <a:pt x="145638" y="9364"/>
                  </a:moveTo>
                  <a:cubicBezTo>
                    <a:pt x="129128" y="-3336"/>
                    <a:pt x="96108" y="-3336"/>
                    <a:pt x="80868" y="20794"/>
                  </a:cubicBezTo>
                  <a:cubicBezTo>
                    <a:pt x="65628" y="-4606"/>
                    <a:pt x="32608" y="-4606"/>
                    <a:pt x="16098" y="9364"/>
                  </a:cubicBezTo>
                  <a:cubicBezTo>
                    <a:pt x="858" y="20794"/>
                    <a:pt x="-1682" y="39844"/>
                    <a:pt x="858" y="53814"/>
                  </a:cubicBezTo>
                  <a:cubicBezTo>
                    <a:pt x="4668" y="80484"/>
                    <a:pt x="26258" y="99534"/>
                    <a:pt x="80868" y="140174"/>
                  </a:cubicBezTo>
                  <a:cubicBezTo>
                    <a:pt x="135478" y="100804"/>
                    <a:pt x="157068" y="81754"/>
                    <a:pt x="160878" y="53814"/>
                  </a:cubicBezTo>
                  <a:cubicBezTo>
                    <a:pt x="163418" y="39844"/>
                    <a:pt x="160878" y="20794"/>
                    <a:pt x="145638" y="9364"/>
                  </a:cubicBezTo>
                  <a:close/>
                </a:path>
              </a:pathLst>
            </a:custGeom>
            <a:noFill/>
            <a:ln w="19050" cap="flat">
              <a:solidFill>
                <a:schemeClr val="accent1"/>
              </a:solidFill>
              <a:prstDash val="solid"/>
              <a:miter/>
              <a:extLst>
                <a:ext uri="{C807C97D-BFC1-408E-A445-0C87EB9F89A2}">
                  <ask:lineSketchStyleProps xmlns:ask="http://schemas.microsoft.com/office/drawing/2018/sketchyshapes" sd="154670209">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93888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 fill="hold"/>
                                        <p:tgtEl>
                                          <p:spTgt spid="7"/>
                                        </p:tgtEl>
                                        <p:attrNameLst>
                                          <p:attrName>ppt_w</p:attrName>
                                        </p:attrNameLst>
                                      </p:cBhvr>
                                      <p:tavLst>
                                        <p:tav tm="0">
                                          <p:val>
                                            <p:fltVal val="0"/>
                                          </p:val>
                                        </p:tav>
                                        <p:tav tm="100000">
                                          <p:val>
                                            <p:strVal val="#ppt_w"/>
                                          </p:val>
                                        </p:tav>
                                      </p:tavLst>
                                    </p:anim>
                                    <p:anim calcmode="lin" valueType="num">
                                      <p:cBhvr>
                                        <p:cTn id="8" dur="30" fill="hold"/>
                                        <p:tgtEl>
                                          <p:spTgt spid="7"/>
                                        </p:tgtEl>
                                        <p:attrNameLst>
                                          <p:attrName>ppt_h</p:attrName>
                                        </p:attrNameLst>
                                      </p:cBhvr>
                                      <p:tavLst>
                                        <p:tav tm="0">
                                          <p:val>
                                            <p:fltVal val="0"/>
                                          </p:val>
                                        </p:tav>
                                        <p:tav tm="100000">
                                          <p:val>
                                            <p:strVal val="#ppt_h"/>
                                          </p:val>
                                        </p:tav>
                                      </p:tavLst>
                                    </p:anim>
                                    <p:animEffect transition="in" filter="fade">
                                      <p:cBhvr>
                                        <p:cTn id="9" dur="30"/>
                                        <p:tgtEl>
                                          <p:spTgt spid="7"/>
                                        </p:tgtEl>
                                      </p:cBhvr>
                                    </p:animEffect>
                                  </p:childTnLst>
                                </p:cTn>
                              </p:par>
                              <p:par>
                                <p:cTn id="10" presetID="6" presetClass="emph" presetSubtype="0" decel="100000" fill="hold" nodeType="withEffect">
                                  <p:stCondLst>
                                    <p:cond delay="0"/>
                                  </p:stCondLst>
                                  <p:childTnLst>
                                    <p:animScale>
                                      <p:cBhvr>
                                        <p:cTn id="11" dur="500" fill="hold"/>
                                        <p:tgtEl>
                                          <p:spTgt spid="7"/>
                                        </p:tgtEl>
                                      </p:cBhvr>
                                      <p:by x="9999000" y="9999000"/>
                                    </p:animScale>
                                  </p:childTnLst>
                                </p:cTn>
                              </p:par>
                              <p:par>
                                <p:cTn id="12" presetID="6" presetClass="emph" presetSubtype="0" fill="hold" nodeType="withEffect">
                                  <p:stCondLst>
                                    <p:cond delay="0"/>
                                  </p:stCondLst>
                                  <p:childTnLst>
                                    <p:animScale>
                                      <p:cBhvr>
                                        <p:cTn id="13" dur="10" fill="hold"/>
                                        <p:tgtEl>
                                          <p:spTgt spid="7"/>
                                        </p:tgtEl>
                                      </p:cBhvr>
                                      <p:by x="1000" y="1000"/>
                                    </p:animScale>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42" presetClass="path" presetSubtype="0" decel="100000" fill="hold" grpId="1" nodeType="withEffect">
                                  <p:stCondLst>
                                    <p:cond delay="0"/>
                                  </p:stCondLst>
                                  <p:childTnLst>
                                    <p:animMotion origin="layout" path="M -3.75E-6 -0.03472 L -3.75E-6 1.85185E-6 " pathEditMode="relative" rAng="0" ptsTypes="AA">
                                      <p:cBhvr>
                                        <p:cTn id="18" dur="500" fill="hold"/>
                                        <p:tgtEl>
                                          <p:spTgt spid="3"/>
                                        </p:tgtEl>
                                        <p:attrNameLst>
                                          <p:attrName>ppt_x</p:attrName>
                                          <p:attrName>ppt_y</p:attrName>
                                        </p:attrNameLst>
                                      </p:cBhvr>
                                      <p:rCtr x="0" y="1736"/>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30" fill="hold"/>
                                        <p:tgtEl>
                                          <p:spTgt spid="36"/>
                                        </p:tgtEl>
                                        <p:attrNameLst>
                                          <p:attrName>ppt_w</p:attrName>
                                        </p:attrNameLst>
                                      </p:cBhvr>
                                      <p:tavLst>
                                        <p:tav tm="0">
                                          <p:val>
                                            <p:fltVal val="0"/>
                                          </p:val>
                                        </p:tav>
                                        <p:tav tm="100000">
                                          <p:val>
                                            <p:strVal val="#ppt_w"/>
                                          </p:val>
                                        </p:tav>
                                      </p:tavLst>
                                    </p:anim>
                                    <p:anim calcmode="lin" valueType="num">
                                      <p:cBhvr>
                                        <p:cTn id="24" dur="30" fill="hold"/>
                                        <p:tgtEl>
                                          <p:spTgt spid="36"/>
                                        </p:tgtEl>
                                        <p:attrNameLst>
                                          <p:attrName>ppt_h</p:attrName>
                                        </p:attrNameLst>
                                      </p:cBhvr>
                                      <p:tavLst>
                                        <p:tav tm="0">
                                          <p:val>
                                            <p:fltVal val="0"/>
                                          </p:val>
                                        </p:tav>
                                        <p:tav tm="100000">
                                          <p:val>
                                            <p:strVal val="#ppt_h"/>
                                          </p:val>
                                        </p:tav>
                                      </p:tavLst>
                                    </p:anim>
                                    <p:animEffect transition="in" filter="fade">
                                      <p:cBhvr>
                                        <p:cTn id="25" dur="30"/>
                                        <p:tgtEl>
                                          <p:spTgt spid="36"/>
                                        </p:tgtEl>
                                      </p:cBhvr>
                                    </p:animEffect>
                                  </p:childTnLst>
                                </p:cTn>
                              </p:par>
                              <p:par>
                                <p:cTn id="26" presetID="6" presetClass="emph" presetSubtype="0" decel="100000" fill="hold" nodeType="withEffect">
                                  <p:stCondLst>
                                    <p:cond delay="0"/>
                                  </p:stCondLst>
                                  <p:childTnLst>
                                    <p:animScale>
                                      <p:cBhvr>
                                        <p:cTn id="27" dur="500" fill="hold"/>
                                        <p:tgtEl>
                                          <p:spTgt spid="36"/>
                                        </p:tgtEl>
                                      </p:cBhvr>
                                      <p:by x="9999000" y="9999000"/>
                                    </p:animScale>
                                  </p:childTnLst>
                                </p:cTn>
                              </p:par>
                              <p:par>
                                <p:cTn id="28" presetID="6" presetClass="emph" presetSubtype="0" fill="hold" nodeType="withEffect">
                                  <p:stCondLst>
                                    <p:cond delay="0"/>
                                  </p:stCondLst>
                                  <p:childTnLst>
                                    <p:animScale>
                                      <p:cBhvr>
                                        <p:cTn id="29" dur="10" fill="hold"/>
                                        <p:tgtEl>
                                          <p:spTgt spid="36"/>
                                        </p:tgtEl>
                                      </p:cBhvr>
                                      <p:by x="1000" y="1000"/>
                                    </p:animScale>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42" presetClass="path" presetSubtype="0" decel="100000" fill="hold" grpId="1" nodeType="withEffect">
                                  <p:stCondLst>
                                    <p:cond delay="0"/>
                                  </p:stCondLst>
                                  <p:childTnLst>
                                    <p:animMotion origin="layout" path="M -3.75E-6 -0.03472 L -3.75E-6 1.85185E-6 " pathEditMode="relative" rAng="0" ptsTypes="AA">
                                      <p:cBhvr>
                                        <p:cTn id="34" dur="50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two horses&#10;&#10;Description automatically generated">
            <a:extLst>
              <a:ext uri="{FF2B5EF4-FFF2-40B4-BE49-F238E27FC236}">
                <a16:creationId xmlns:a16="http://schemas.microsoft.com/office/drawing/2014/main" id="{3793F5BA-EC7F-454C-4A88-F399D2B5F68E}"/>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l="20941" r="20941"/>
          <a:stretch/>
        </p:blipFill>
        <p:spPr>
          <a:xfrm>
            <a:off x="0" y="0"/>
            <a:ext cx="6005514" cy="6858000"/>
          </a:xfrm>
          <a:prstGeom prst="rect">
            <a:avLst/>
          </a:prstGeom>
        </p:spPr>
      </p:pic>
      <p:sp>
        <p:nvSpPr>
          <p:cNvPr id="9" name="TextBox 8">
            <a:extLst>
              <a:ext uri="{FF2B5EF4-FFF2-40B4-BE49-F238E27FC236}">
                <a16:creationId xmlns:a16="http://schemas.microsoft.com/office/drawing/2014/main" id="{F5DAB21C-769D-8688-7079-F27CBF29C810}"/>
              </a:ext>
            </a:extLst>
          </p:cNvPr>
          <p:cNvSpPr txBox="1"/>
          <p:nvPr/>
        </p:nvSpPr>
        <p:spPr>
          <a:xfrm>
            <a:off x="6616703" y="2505671"/>
            <a:ext cx="5141910" cy="1538883"/>
          </a:xfrm>
          <a:prstGeom prst="rect">
            <a:avLst/>
          </a:prstGeom>
          <a:noFill/>
        </p:spPr>
        <p:txBody>
          <a:bodyPr wrap="square" lIns="0" tIns="0" rIns="0" bIns="0" rtlCol="0" anchor="t">
            <a:spAutoFit/>
          </a:bodyPr>
          <a:lstStyle/>
          <a:p>
            <a:r>
              <a:rPr lang="en-US" sz="2000" i="1" dirty="0"/>
              <a:t>Black Beauty </a:t>
            </a:r>
            <a:r>
              <a:rPr lang="en-US" sz="2000" dirty="0"/>
              <a:t>is still having a positive influence: Redwings Horse Sanctuary carries on the book’s legacy every day, as it treats horses with kindness, gives them a safe place to spend their lives, and campaigns for horse welfare. </a:t>
            </a:r>
          </a:p>
        </p:txBody>
      </p:sp>
      <p:pic>
        <p:nvPicPr>
          <p:cNvPr id="3" name="Picture 2">
            <a:extLst>
              <a:ext uri="{FF2B5EF4-FFF2-40B4-BE49-F238E27FC236}">
                <a16:creationId xmlns:a16="http://schemas.microsoft.com/office/drawing/2014/main" id="{187DFE0F-CB13-C873-DB4E-E06D1E06D2A9}"/>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a:ext>
            </a:extLst>
          </a:blip>
          <a:srcRect l="5020" r="45766"/>
          <a:stretch/>
        </p:blipFill>
        <p:spPr>
          <a:xfrm>
            <a:off x="0" y="0"/>
            <a:ext cx="6005514" cy="6858000"/>
          </a:xfrm>
          <a:prstGeom prst="rect">
            <a:avLst/>
          </a:prstGeom>
        </p:spPr>
      </p:pic>
      <p:pic>
        <p:nvPicPr>
          <p:cNvPr id="4" name="Picture 3">
            <a:extLst>
              <a:ext uri="{FF2B5EF4-FFF2-40B4-BE49-F238E27FC236}">
                <a16:creationId xmlns:a16="http://schemas.microsoft.com/office/drawing/2014/main" id="{B2D4E2E2-31F4-DDD9-2C46-5D078793613B}"/>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a:ext>
            </a:extLst>
          </a:blip>
          <a:srcRect l="1691" r="39987"/>
          <a:stretch/>
        </p:blipFill>
        <p:spPr>
          <a:xfrm>
            <a:off x="0" y="0"/>
            <a:ext cx="6005514" cy="6858000"/>
          </a:xfrm>
          <a:prstGeom prst="rect">
            <a:avLst/>
          </a:prstGeom>
        </p:spPr>
      </p:pic>
      <p:pic>
        <p:nvPicPr>
          <p:cNvPr id="5" name="Picture 4">
            <a:extLst>
              <a:ext uri="{FF2B5EF4-FFF2-40B4-BE49-F238E27FC236}">
                <a16:creationId xmlns:a16="http://schemas.microsoft.com/office/drawing/2014/main" id="{924E43FD-65BB-B3D3-40C5-24C247A815ED}"/>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a:ext>
            </a:extLst>
          </a:blip>
          <a:srcRect l="20774" r="20774"/>
          <a:stretch/>
        </p:blipFill>
        <p:spPr>
          <a:xfrm>
            <a:off x="0" y="0"/>
            <a:ext cx="6005514" cy="6858000"/>
          </a:xfrm>
          <a:prstGeom prst="rect">
            <a:avLst/>
          </a:prstGeom>
        </p:spPr>
      </p:pic>
    </p:spTree>
    <p:extLst>
      <p:ext uri="{BB962C8B-B14F-4D97-AF65-F5344CB8AC3E}">
        <p14:creationId xmlns:p14="http://schemas.microsoft.com/office/powerpoint/2010/main" val="23588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9"/>
                                        </p:tgtEl>
                                        <p:attrNameLst>
                                          <p:attrName>ppt_x</p:attrName>
                                          <p:attrName>ppt_y</p:attrName>
                                        </p:attrNameLst>
                                      </p:cBhvr>
                                      <p:rCtr x="0" y="-1944"/>
                                    </p:animMotion>
                                  </p:childTnLst>
                                </p:cTn>
                              </p:par>
                            </p:childTnLst>
                          </p:cTn>
                        </p:par>
                        <p:par>
                          <p:cTn id="15" fill="hold">
                            <p:stCondLst>
                              <p:cond delay="1000"/>
                            </p:stCondLst>
                            <p:childTnLst>
                              <p:par>
                                <p:cTn id="16" presetID="2" presetClass="entr" presetSubtype="8" decel="100000" fill="hold" nodeType="afterEffect">
                                  <p:stCondLst>
                                    <p:cond delay="20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3500"/>
                            </p:stCondLst>
                            <p:childTnLst>
                              <p:par>
                                <p:cTn id="21" presetID="2" presetClass="entr" presetSubtype="8" decel="100000"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6000"/>
                            </p:stCondLst>
                            <p:childTnLst>
                              <p:par>
                                <p:cTn id="26" presetID="2" presetClass="entr" presetSubtype="8" decel="100000" fill="hold" nodeType="afterEffect">
                                  <p:stCondLst>
                                    <p:cond delay="20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3AC4-B983-C994-F525-599A96E1FD88}"/>
              </a:ext>
            </a:extLst>
          </p:cNvPr>
          <p:cNvSpPr>
            <a:spLocks noGrp="1"/>
          </p:cNvSpPr>
          <p:nvPr>
            <p:ph type="title"/>
          </p:nvPr>
        </p:nvSpPr>
        <p:spPr>
          <a:xfrm>
            <a:off x="431800" y="2967335"/>
            <a:ext cx="7491413" cy="923330"/>
          </a:xfrm>
        </p:spPr>
        <p:txBody>
          <a:bodyPr/>
          <a:lstStyle/>
          <a:p>
            <a:r>
              <a:rPr lang="en-GB" dirty="0"/>
              <a:t>Activity</a:t>
            </a:r>
          </a:p>
        </p:txBody>
      </p:sp>
    </p:spTree>
    <p:extLst>
      <p:ext uri="{BB962C8B-B14F-4D97-AF65-F5344CB8AC3E}">
        <p14:creationId xmlns:p14="http://schemas.microsoft.com/office/powerpoint/2010/main" val="38490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A0947F-7258-2F24-C127-E0BE789CD009}"/>
              </a:ext>
            </a:extLst>
          </p:cNvPr>
          <p:cNvSpPr/>
          <p:nvPr/>
        </p:nvSpPr>
        <p:spPr>
          <a:xfrm flipH="1">
            <a:off x="0" y="0"/>
            <a:ext cx="52260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6" name="TextBox 5">
            <a:extLst>
              <a:ext uri="{FF2B5EF4-FFF2-40B4-BE49-F238E27FC236}">
                <a16:creationId xmlns:a16="http://schemas.microsoft.com/office/drawing/2014/main" id="{EDDC93D9-90B7-7395-DA07-3B9E17B10B98}"/>
              </a:ext>
            </a:extLst>
          </p:cNvPr>
          <p:cNvSpPr txBox="1"/>
          <p:nvPr/>
        </p:nvSpPr>
        <p:spPr>
          <a:xfrm>
            <a:off x="431799" y="2886671"/>
            <a:ext cx="4362452" cy="1846659"/>
          </a:xfrm>
          <a:prstGeom prst="rect">
            <a:avLst/>
          </a:prstGeom>
          <a:noFill/>
        </p:spPr>
        <p:txBody>
          <a:bodyPr wrap="square" lIns="0" tIns="0" rIns="0" bIns="0" rtlCol="0" anchor="t">
            <a:spAutoFit/>
          </a:bodyPr>
          <a:lstStyle/>
          <a:p>
            <a:r>
              <a:rPr lang="en-US" sz="2000" dirty="0"/>
              <a:t>Think of a cause you are passionate about – it could be animal rights, climate change, gender equality, or accessibility – and think about how you might tell a story that appeals to your readers’ emotions. </a:t>
            </a:r>
            <a:endParaRPr lang="en-GB" sz="2400" dirty="0" err="1"/>
          </a:p>
        </p:txBody>
      </p:sp>
      <p:grpSp>
        <p:nvGrpSpPr>
          <p:cNvPr id="7" name="Graphic 6">
            <a:extLst>
              <a:ext uri="{FF2B5EF4-FFF2-40B4-BE49-F238E27FC236}">
                <a16:creationId xmlns:a16="http://schemas.microsoft.com/office/drawing/2014/main" id="{7803E1FB-79FD-3D6D-751B-E22D81368074}"/>
              </a:ext>
            </a:extLst>
          </p:cNvPr>
          <p:cNvGrpSpPr/>
          <p:nvPr/>
        </p:nvGrpSpPr>
        <p:grpSpPr>
          <a:xfrm>
            <a:off x="431799" y="2124671"/>
            <a:ext cx="584200" cy="584200"/>
            <a:chOff x="3604961" y="1683920"/>
            <a:chExt cx="584200" cy="584200"/>
          </a:xfrm>
          <a:noFill/>
        </p:grpSpPr>
        <p:sp>
          <p:nvSpPr>
            <p:cNvPr id="8" name="Freeform: Shape 7">
              <a:extLst>
                <a:ext uri="{FF2B5EF4-FFF2-40B4-BE49-F238E27FC236}">
                  <a16:creationId xmlns:a16="http://schemas.microsoft.com/office/drawing/2014/main" id="{24EE1313-9902-8DD8-74AF-49499056A210}"/>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A1557FAB-284C-D4F7-D356-1B651799ECB5}"/>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E15FCAE3-70BD-383C-56C1-09D75AB49B53}"/>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A2F5181E-E69D-E551-6833-E3118E679115}"/>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E9C2BBB0-E48D-D14E-C2D6-73A864E23276}"/>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66A7DA24-EE8F-60EF-91A3-7B965400FF42}"/>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33DE3090-BD37-4615-7ACF-E256EDDC2F95}"/>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F8FBEAF8-3CE7-8CA1-4FCE-05349EE8A111}"/>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371488FB-ED29-DA73-544F-495106233B68}"/>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AECEB836-8197-49BE-3982-7BF3740508BD}"/>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FE317F99-FEBF-9DB2-BC3C-6FFAC6371B05}"/>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1FCAC3DD-1741-6011-54D3-A7F489DF427C}"/>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94EDC60F-9409-29F4-128B-58299295DE05}"/>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58B64114-2AEB-151C-AB97-D8AA0C52EAB5}"/>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4CC6A5A1-AE54-4DD3-03F0-D36876C357A6}"/>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5CF6322B-01B3-4BC6-74B5-4F9E1931FDF1}"/>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4" name="Freeform: Shape 23">
              <a:extLst>
                <a:ext uri="{FF2B5EF4-FFF2-40B4-BE49-F238E27FC236}">
                  <a16:creationId xmlns:a16="http://schemas.microsoft.com/office/drawing/2014/main" id="{EADB597C-C79D-51D2-33E2-36FE918016FF}"/>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5" name="Freeform: Shape 24">
              <a:extLst>
                <a:ext uri="{FF2B5EF4-FFF2-40B4-BE49-F238E27FC236}">
                  <a16:creationId xmlns:a16="http://schemas.microsoft.com/office/drawing/2014/main" id="{1C75E2F4-06FA-F6CF-31F2-8DCC2D4CD996}"/>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6" name="Freeform: Shape 25">
              <a:extLst>
                <a:ext uri="{FF2B5EF4-FFF2-40B4-BE49-F238E27FC236}">
                  <a16:creationId xmlns:a16="http://schemas.microsoft.com/office/drawing/2014/main" id="{95FC7630-4931-5031-9CB0-C4CAE1056DC4}"/>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pic>
        <p:nvPicPr>
          <p:cNvPr id="8194" name="Picture 2" descr="man wearing black and green jacket">
            <a:extLst>
              <a:ext uri="{FF2B5EF4-FFF2-40B4-BE49-F238E27FC236}">
                <a16:creationId xmlns:a16="http://schemas.microsoft.com/office/drawing/2014/main" id="{82BF612A-49E7-851C-798D-2AB0341BA71D}"/>
              </a:ext>
            </a:extLst>
          </p:cNvPr>
          <p:cNvPicPr>
            <a:picLocks noChangeAspect="1" noChangeArrowheads="1"/>
          </p:cNvPicPr>
          <p:nvPr>
            <p:custDataLst>
              <p:tags r:id="rId1"/>
            </p:custDataLst>
          </p:nvPr>
        </p:nvPicPr>
        <p:blipFill rotWithShape="1">
          <a:blip r:embed="rId5" cstate="screen">
            <a:extLst>
              <a:ext uri="{28A0092B-C50C-407E-A947-70E740481C1C}">
                <a14:useLocalDpi xmlns:a14="http://schemas.microsoft.com/office/drawing/2010/main"/>
              </a:ext>
            </a:extLst>
          </a:blip>
          <a:srcRect t="16667" b="16667"/>
          <a:stretch/>
        </p:blipFill>
        <p:spPr bwMode="auto">
          <a:xfrm>
            <a:off x="5899149" y="756026"/>
            <a:ext cx="3118432" cy="3118432"/>
          </a:xfrm>
          <a:prstGeom prst="ellipse">
            <a:avLst/>
          </a:prstGeom>
          <a:noFill/>
          <a:extLst>
            <a:ext uri="{909E8E84-426E-40DD-AFC4-6F175D3DCCD1}">
              <a14:hiddenFill xmlns:a14="http://schemas.microsoft.com/office/drawing/2010/main">
                <a:solidFill>
                  <a:srgbClr val="FFFFFF"/>
                </a:solidFill>
              </a14:hiddenFill>
            </a:ext>
          </a:extLst>
        </p:spPr>
      </p:pic>
      <p:pic>
        <p:nvPicPr>
          <p:cNvPr id="8196" name="Picture 4" descr="woman in green long sleeve shirt standing in front of clear glass jars">
            <a:extLst>
              <a:ext uri="{FF2B5EF4-FFF2-40B4-BE49-F238E27FC236}">
                <a16:creationId xmlns:a16="http://schemas.microsoft.com/office/drawing/2014/main" id="{20743531-8D7D-0C96-D1D4-8FB2BA64C80A}"/>
              </a:ext>
            </a:extLst>
          </p:cNvPr>
          <p:cNvPicPr>
            <a:picLocks noChangeAspect="1" noChangeArrowheads="1"/>
          </p:cNvPicPr>
          <p:nvPr>
            <p:custDataLst>
              <p:tags r:id="rId2"/>
            </p:custDataLst>
          </p:nvPr>
        </p:nvPicPr>
        <p:blipFill rotWithShape="1">
          <a:blip r:embed="rId6" cstate="screen">
            <a:extLst>
              <a:ext uri="{28A0092B-C50C-407E-A947-70E740481C1C}">
                <a14:useLocalDpi xmlns:a14="http://schemas.microsoft.com/office/drawing/2010/main"/>
              </a:ext>
            </a:extLst>
          </a:blip>
          <a:srcRect l="18500" r="18500"/>
          <a:stretch/>
        </p:blipFill>
        <p:spPr bwMode="auto">
          <a:xfrm>
            <a:off x="8877054" y="2848642"/>
            <a:ext cx="2655179" cy="2655179"/>
          </a:xfrm>
          <a:prstGeom prst="ellipse">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E9AD1CAD-7EEF-B382-E5C4-585178C6F0C2}"/>
              </a:ext>
            </a:extLst>
          </p:cNvPr>
          <p:cNvPicPr>
            <a:picLocks noChangeAspect="1" noChangeArrowheads="1"/>
          </p:cNvPicPr>
          <p:nvPr>
            <p:custDataLst>
              <p:tags r:id="rId3"/>
            </p:custDataLst>
          </p:nvPr>
        </p:nvPicPr>
        <p:blipFill>
          <a:blip r:embed="rId7" cstate="screen">
            <a:extLst>
              <a:ext uri="{28A0092B-C50C-407E-A947-70E740481C1C}">
                <a14:useLocalDpi xmlns:a14="http://schemas.microsoft.com/office/drawing/2010/main"/>
              </a:ext>
            </a:extLst>
          </a:blip>
          <a:srcRect l="31516" r="31516"/>
          <a:stretch/>
        </p:blipFill>
        <p:spPr bwMode="auto">
          <a:xfrm>
            <a:off x="6716196" y="4176231"/>
            <a:ext cx="1925743" cy="19257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 fill="hold"/>
                                        <p:tgtEl>
                                          <p:spTgt spid="7"/>
                                        </p:tgtEl>
                                        <p:attrNameLst>
                                          <p:attrName>ppt_w</p:attrName>
                                        </p:attrNameLst>
                                      </p:cBhvr>
                                      <p:tavLst>
                                        <p:tav tm="0">
                                          <p:val>
                                            <p:fltVal val="0"/>
                                          </p:val>
                                        </p:tav>
                                        <p:tav tm="100000">
                                          <p:val>
                                            <p:strVal val="#ppt_w"/>
                                          </p:val>
                                        </p:tav>
                                      </p:tavLst>
                                    </p:anim>
                                    <p:anim calcmode="lin" valueType="num">
                                      <p:cBhvr>
                                        <p:cTn id="13" dur="30" fill="hold"/>
                                        <p:tgtEl>
                                          <p:spTgt spid="7"/>
                                        </p:tgtEl>
                                        <p:attrNameLst>
                                          <p:attrName>ppt_h</p:attrName>
                                        </p:attrNameLst>
                                      </p:cBhvr>
                                      <p:tavLst>
                                        <p:tav tm="0">
                                          <p:val>
                                            <p:fltVal val="0"/>
                                          </p:val>
                                        </p:tav>
                                        <p:tav tm="100000">
                                          <p:val>
                                            <p:strVal val="#ppt_h"/>
                                          </p:val>
                                        </p:tav>
                                      </p:tavLst>
                                    </p:anim>
                                    <p:animEffect transition="in" filter="fade">
                                      <p:cBhvr>
                                        <p:cTn id="14" dur="30"/>
                                        <p:tgtEl>
                                          <p:spTgt spid="7"/>
                                        </p:tgtEl>
                                      </p:cBhvr>
                                    </p:animEffect>
                                  </p:childTnLst>
                                </p:cTn>
                              </p:par>
                              <p:par>
                                <p:cTn id="15" presetID="6" presetClass="emph" presetSubtype="0" decel="100000" fill="hold" nodeType="withEffect">
                                  <p:stCondLst>
                                    <p:cond delay="0"/>
                                  </p:stCondLst>
                                  <p:childTnLst>
                                    <p:animScale>
                                      <p:cBhvr>
                                        <p:cTn id="16" dur="500" fill="hold"/>
                                        <p:tgtEl>
                                          <p:spTgt spid="7"/>
                                        </p:tgtEl>
                                      </p:cBhvr>
                                      <p:by x="9999000" y="9999000"/>
                                    </p:animScale>
                                  </p:childTnLst>
                                </p:cTn>
                              </p:par>
                              <p:par>
                                <p:cTn id="17" presetID="6" presetClass="emph" presetSubtype="0" fill="hold" nodeType="withEffect">
                                  <p:stCondLst>
                                    <p:cond delay="0"/>
                                  </p:stCondLst>
                                  <p:childTnLst>
                                    <p:animScale>
                                      <p:cBhvr>
                                        <p:cTn id="18" dur="10" fill="hold"/>
                                        <p:tgtEl>
                                          <p:spTgt spid="7"/>
                                        </p:tgtEl>
                                      </p:cBhvr>
                                      <p:by x="1000" y="1000"/>
                                    </p:animScale>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42" presetClass="path" presetSubtype="0" decel="100000" fill="hold" grpId="1" nodeType="withEffect">
                                  <p:stCondLst>
                                    <p:cond delay="0"/>
                                  </p:stCondLst>
                                  <p:childTnLst>
                                    <p:animMotion origin="layout" path="M -3.75E-6 -0.03472 L -3.75E-6 1.85185E-6 " pathEditMode="relative" rAng="0" ptsTypes="AA">
                                      <p:cBhvr>
                                        <p:cTn id="23" dur="500" fill="hold"/>
                                        <p:tgtEl>
                                          <p:spTgt spid="6"/>
                                        </p:tgtEl>
                                        <p:attrNameLst>
                                          <p:attrName>ppt_x</p:attrName>
                                          <p:attrName>ppt_y</p:attrName>
                                        </p:attrNameLst>
                                      </p:cBhvr>
                                      <p:rCtr x="0" y="1736"/>
                                    </p:animMotion>
                                  </p:childTnLst>
                                </p:cTn>
                              </p:par>
                              <p:par>
                                <p:cTn id="24" presetID="23" presetClass="entr" presetSubtype="16" fill="hold" nodeType="withEffect">
                                  <p:stCondLst>
                                    <p:cond delay="250"/>
                                  </p:stCondLst>
                                  <p:childTnLst>
                                    <p:set>
                                      <p:cBhvr>
                                        <p:cTn id="25" dur="1" fill="hold">
                                          <p:stCondLst>
                                            <p:cond delay="0"/>
                                          </p:stCondLst>
                                        </p:cTn>
                                        <p:tgtEl>
                                          <p:spTgt spid="8194"/>
                                        </p:tgtEl>
                                        <p:attrNameLst>
                                          <p:attrName>style.visibility</p:attrName>
                                        </p:attrNameLst>
                                      </p:cBhvr>
                                      <p:to>
                                        <p:strVal val="visible"/>
                                      </p:to>
                                    </p:set>
                                    <p:anim calcmode="lin" valueType="num">
                                      <p:cBhvr>
                                        <p:cTn id="26" dur="350" fill="hold"/>
                                        <p:tgtEl>
                                          <p:spTgt spid="8194"/>
                                        </p:tgtEl>
                                        <p:attrNameLst>
                                          <p:attrName>ppt_w</p:attrName>
                                        </p:attrNameLst>
                                      </p:cBhvr>
                                      <p:tavLst>
                                        <p:tav tm="0">
                                          <p:val>
                                            <p:fltVal val="0"/>
                                          </p:val>
                                        </p:tav>
                                        <p:tav tm="100000">
                                          <p:val>
                                            <p:strVal val="#ppt_w"/>
                                          </p:val>
                                        </p:tav>
                                      </p:tavLst>
                                    </p:anim>
                                    <p:anim calcmode="lin" valueType="num">
                                      <p:cBhvr>
                                        <p:cTn id="27" dur="350" fill="hold"/>
                                        <p:tgtEl>
                                          <p:spTgt spid="8194"/>
                                        </p:tgtEl>
                                        <p:attrNameLst>
                                          <p:attrName>ppt_h</p:attrName>
                                        </p:attrNameLst>
                                      </p:cBhvr>
                                      <p:tavLst>
                                        <p:tav tm="0">
                                          <p:val>
                                            <p:fltVal val="0"/>
                                          </p:val>
                                        </p:tav>
                                        <p:tav tm="100000">
                                          <p:val>
                                            <p:strVal val="#ppt_h"/>
                                          </p:val>
                                        </p:tav>
                                      </p:tavLst>
                                    </p:anim>
                                  </p:childTnLst>
                                </p:cTn>
                              </p:par>
                              <p:par>
                                <p:cTn id="28" presetID="6" presetClass="emph" presetSubtype="0" decel="100000" fill="hold" nodeType="withEffect">
                                  <p:stCondLst>
                                    <p:cond delay="250"/>
                                  </p:stCondLst>
                                  <p:childTnLst>
                                    <p:animScale>
                                      <p:cBhvr>
                                        <p:cTn id="29" dur="750" fill="hold"/>
                                        <p:tgtEl>
                                          <p:spTgt spid="8194"/>
                                        </p:tgtEl>
                                      </p:cBhvr>
                                      <p:by x="1000000" y="1000000"/>
                                    </p:animScale>
                                  </p:childTnLst>
                                </p:cTn>
                              </p:par>
                              <p:par>
                                <p:cTn id="30" presetID="6" presetClass="emph" presetSubtype="0" fill="hold" nodeType="withEffect">
                                  <p:stCondLst>
                                    <p:cond delay="250"/>
                                  </p:stCondLst>
                                  <p:childTnLst>
                                    <p:animScale>
                                      <p:cBhvr>
                                        <p:cTn id="31" dur="10" fill="hold"/>
                                        <p:tgtEl>
                                          <p:spTgt spid="8194"/>
                                        </p:tgtEl>
                                      </p:cBhvr>
                                      <p:by x="10000" y="10000"/>
                                    </p:animScale>
                                  </p:childTnLst>
                                </p:cTn>
                              </p:par>
                              <p:par>
                                <p:cTn id="32" presetID="23" presetClass="entr" presetSubtype="16" fill="hold" nodeType="withEffect">
                                  <p:stCondLst>
                                    <p:cond delay="500"/>
                                  </p:stCondLst>
                                  <p:childTnLst>
                                    <p:set>
                                      <p:cBhvr>
                                        <p:cTn id="33" dur="1" fill="hold">
                                          <p:stCondLst>
                                            <p:cond delay="0"/>
                                          </p:stCondLst>
                                        </p:cTn>
                                        <p:tgtEl>
                                          <p:spTgt spid="8196"/>
                                        </p:tgtEl>
                                        <p:attrNameLst>
                                          <p:attrName>style.visibility</p:attrName>
                                        </p:attrNameLst>
                                      </p:cBhvr>
                                      <p:to>
                                        <p:strVal val="visible"/>
                                      </p:to>
                                    </p:set>
                                    <p:anim calcmode="lin" valueType="num">
                                      <p:cBhvr>
                                        <p:cTn id="34" dur="350" fill="hold"/>
                                        <p:tgtEl>
                                          <p:spTgt spid="8196"/>
                                        </p:tgtEl>
                                        <p:attrNameLst>
                                          <p:attrName>ppt_w</p:attrName>
                                        </p:attrNameLst>
                                      </p:cBhvr>
                                      <p:tavLst>
                                        <p:tav tm="0">
                                          <p:val>
                                            <p:fltVal val="0"/>
                                          </p:val>
                                        </p:tav>
                                        <p:tav tm="100000">
                                          <p:val>
                                            <p:strVal val="#ppt_w"/>
                                          </p:val>
                                        </p:tav>
                                      </p:tavLst>
                                    </p:anim>
                                    <p:anim calcmode="lin" valueType="num">
                                      <p:cBhvr>
                                        <p:cTn id="35" dur="350" fill="hold"/>
                                        <p:tgtEl>
                                          <p:spTgt spid="8196"/>
                                        </p:tgtEl>
                                        <p:attrNameLst>
                                          <p:attrName>ppt_h</p:attrName>
                                        </p:attrNameLst>
                                      </p:cBhvr>
                                      <p:tavLst>
                                        <p:tav tm="0">
                                          <p:val>
                                            <p:fltVal val="0"/>
                                          </p:val>
                                        </p:tav>
                                        <p:tav tm="100000">
                                          <p:val>
                                            <p:strVal val="#ppt_h"/>
                                          </p:val>
                                        </p:tav>
                                      </p:tavLst>
                                    </p:anim>
                                  </p:childTnLst>
                                </p:cTn>
                              </p:par>
                              <p:par>
                                <p:cTn id="36" presetID="6" presetClass="emph" presetSubtype="0" decel="100000" fill="hold" nodeType="withEffect">
                                  <p:stCondLst>
                                    <p:cond delay="500"/>
                                  </p:stCondLst>
                                  <p:childTnLst>
                                    <p:animScale>
                                      <p:cBhvr>
                                        <p:cTn id="37" dur="750" fill="hold"/>
                                        <p:tgtEl>
                                          <p:spTgt spid="8196"/>
                                        </p:tgtEl>
                                      </p:cBhvr>
                                      <p:by x="1000000" y="1000000"/>
                                    </p:animScale>
                                  </p:childTnLst>
                                </p:cTn>
                              </p:par>
                              <p:par>
                                <p:cTn id="38" presetID="6" presetClass="emph" presetSubtype="0" fill="hold" nodeType="withEffect">
                                  <p:stCondLst>
                                    <p:cond delay="500"/>
                                  </p:stCondLst>
                                  <p:childTnLst>
                                    <p:animScale>
                                      <p:cBhvr>
                                        <p:cTn id="39" dur="10" fill="hold"/>
                                        <p:tgtEl>
                                          <p:spTgt spid="8196"/>
                                        </p:tgtEl>
                                      </p:cBhvr>
                                      <p:by x="10000" y="10000"/>
                                    </p:animScale>
                                  </p:childTnLst>
                                </p:cTn>
                              </p:par>
                              <p:par>
                                <p:cTn id="40" presetID="23" presetClass="entr" presetSubtype="16" fill="hold" nodeType="withEffect">
                                  <p:stCondLst>
                                    <p:cond delay="750"/>
                                  </p:stCondLst>
                                  <p:childTnLst>
                                    <p:set>
                                      <p:cBhvr>
                                        <p:cTn id="41" dur="1" fill="hold">
                                          <p:stCondLst>
                                            <p:cond delay="0"/>
                                          </p:stCondLst>
                                        </p:cTn>
                                        <p:tgtEl>
                                          <p:spTgt spid="8198"/>
                                        </p:tgtEl>
                                        <p:attrNameLst>
                                          <p:attrName>style.visibility</p:attrName>
                                        </p:attrNameLst>
                                      </p:cBhvr>
                                      <p:to>
                                        <p:strVal val="visible"/>
                                      </p:to>
                                    </p:set>
                                    <p:anim calcmode="lin" valueType="num">
                                      <p:cBhvr>
                                        <p:cTn id="42" dur="350" fill="hold"/>
                                        <p:tgtEl>
                                          <p:spTgt spid="8198"/>
                                        </p:tgtEl>
                                        <p:attrNameLst>
                                          <p:attrName>ppt_w</p:attrName>
                                        </p:attrNameLst>
                                      </p:cBhvr>
                                      <p:tavLst>
                                        <p:tav tm="0">
                                          <p:val>
                                            <p:fltVal val="0"/>
                                          </p:val>
                                        </p:tav>
                                        <p:tav tm="100000">
                                          <p:val>
                                            <p:strVal val="#ppt_w"/>
                                          </p:val>
                                        </p:tav>
                                      </p:tavLst>
                                    </p:anim>
                                    <p:anim calcmode="lin" valueType="num">
                                      <p:cBhvr>
                                        <p:cTn id="43" dur="350" fill="hold"/>
                                        <p:tgtEl>
                                          <p:spTgt spid="8198"/>
                                        </p:tgtEl>
                                        <p:attrNameLst>
                                          <p:attrName>ppt_h</p:attrName>
                                        </p:attrNameLst>
                                      </p:cBhvr>
                                      <p:tavLst>
                                        <p:tav tm="0">
                                          <p:val>
                                            <p:fltVal val="0"/>
                                          </p:val>
                                        </p:tav>
                                        <p:tav tm="100000">
                                          <p:val>
                                            <p:strVal val="#ppt_h"/>
                                          </p:val>
                                        </p:tav>
                                      </p:tavLst>
                                    </p:anim>
                                  </p:childTnLst>
                                </p:cTn>
                              </p:par>
                              <p:par>
                                <p:cTn id="44" presetID="6" presetClass="emph" presetSubtype="0" decel="100000" fill="hold" nodeType="withEffect">
                                  <p:stCondLst>
                                    <p:cond delay="750"/>
                                  </p:stCondLst>
                                  <p:childTnLst>
                                    <p:animScale>
                                      <p:cBhvr>
                                        <p:cTn id="45" dur="750" fill="hold"/>
                                        <p:tgtEl>
                                          <p:spTgt spid="8198"/>
                                        </p:tgtEl>
                                      </p:cBhvr>
                                      <p:by x="1000000" y="1000000"/>
                                    </p:animScale>
                                  </p:childTnLst>
                                </p:cTn>
                              </p:par>
                              <p:par>
                                <p:cTn id="46" presetID="6" presetClass="emph" presetSubtype="0" fill="hold" nodeType="withEffect">
                                  <p:stCondLst>
                                    <p:cond delay="750"/>
                                  </p:stCondLst>
                                  <p:childTnLst>
                                    <p:animScale>
                                      <p:cBhvr>
                                        <p:cTn id="47" dur="10" fill="hold"/>
                                        <p:tgtEl>
                                          <p:spTgt spid="8198"/>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E2683-F491-1FBE-5646-8630DDCD7BDD}"/>
              </a:ext>
            </a:extLst>
          </p:cNvPr>
          <p:cNvSpPr>
            <a:spLocks noGrp="1"/>
          </p:cNvSpPr>
          <p:nvPr>
            <p:ph type="title"/>
          </p:nvPr>
        </p:nvSpPr>
        <p:spPr>
          <a:xfrm>
            <a:off x="431800" y="2505671"/>
            <a:ext cx="7491413" cy="1846659"/>
          </a:xfrm>
        </p:spPr>
        <p:txBody>
          <a:bodyPr/>
          <a:lstStyle/>
          <a:p>
            <a:r>
              <a:rPr lang="en-GB" dirty="0"/>
              <a:t>Social Justice:</a:t>
            </a:r>
            <a:br>
              <a:rPr lang="en-GB" dirty="0"/>
            </a:br>
            <a:r>
              <a:rPr lang="en-GB" dirty="0"/>
              <a:t>Disability</a:t>
            </a:r>
          </a:p>
        </p:txBody>
      </p:sp>
    </p:spTree>
    <p:extLst>
      <p:ext uri="{BB962C8B-B14F-4D97-AF65-F5344CB8AC3E}">
        <p14:creationId xmlns:p14="http://schemas.microsoft.com/office/powerpoint/2010/main" val="38510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lack Beauty: The Autobiography of a Horse - Nerdalicious">
            <a:extLst>
              <a:ext uri="{FF2B5EF4-FFF2-40B4-BE49-F238E27FC236}">
                <a16:creationId xmlns:a16="http://schemas.microsoft.com/office/drawing/2014/main" id="{E42772A7-BC0D-739A-2388-0C254D2A459D}"/>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a:ext>
            </a:extLst>
          </a:blip>
          <a:srcRect l="2860" r="5401"/>
          <a:stretch/>
        </p:blipFill>
        <p:spPr bwMode="auto">
          <a:xfrm>
            <a:off x="7145338" y="0"/>
            <a:ext cx="5046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9CAB0-5AF5-F223-E6A7-8DAA85D0858F}"/>
              </a:ext>
            </a:extLst>
          </p:cNvPr>
          <p:cNvSpPr txBox="1"/>
          <p:nvPr/>
        </p:nvSpPr>
        <p:spPr>
          <a:xfrm>
            <a:off x="431800" y="1582341"/>
            <a:ext cx="6278564" cy="3693319"/>
          </a:xfrm>
          <a:prstGeom prst="rect">
            <a:avLst/>
          </a:prstGeom>
          <a:noFill/>
        </p:spPr>
        <p:txBody>
          <a:bodyPr wrap="square" lIns="0" tIns="0" rIns="0" bIns="0" rtlCol="0" anchor="ctr">
            <a:spAutoFit/>
          </a:bodyPr>
          <a:lstStyle/>
          <a:p>
            <a:r>
              <a:rPr lang="en-US" sz="2000" dirty="0"/>
              <a:t>Anna Sewell’s life was profoundly shaped and influenced by her disability. Because she struggled to walk for long periods, she needed to find other ways to get around. She turned to horses, and grew close to them (and they to her) because she relied on them so much. She relied on horses to get her from place to place, and her gentle understanding of horses’ ways meant she was able to travel independently – she often took the reins herself. A close family friend described Anna’s use of horses as kind and friendly: ‘Anna seemed simply to hold the reins in her hand, trusting her voice to give all needed directions to her horse.’</a:t>
            </a:r>
          </a:p>
        </p:txBody>
      </p:sp>
      <p:pic>
        <p:nvPicPr>
          <p:cNvPr id="4" name="Picture 3" descr="A black and red logo&#10;&#10;Description automatically generated">
            <a:extLst>
              <a:ext uri="{FF2B5EF4-FFF2-40B4-BE49-F238E27FC236}">
                <a16:creationId xmlns:a16="http://schemas.microsoft.com/office/drawing/2014/main" id="{E59D64E5-3CE4-BA8C-9C23-0F56A9FE3179}"/>
              </a:ext>
            </a:extLst>
          </p:cNvPr>
          <p:cNvPicPr>
            <a:picLocks noChangeAspect="1"/>
          </p:cNvPicPr>
          <p:nvPr>
            <p:custDataLst>
              <p:tags r:id="rId2"/>
            </p:custDataLst>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t="7515" b="18064"/>
          <a:stretch/>
        </p:blipFill>
        <p:spPr>
          <a:xfrm>
            <a:off x="10721591" y="416655"/>
            <a:ext cx="1088698" cy="488029"/>
          </a:xfrm>
          <a:prstGeom prst="rect">
            <a:avLst/>
          </a:prstGeom>
        </p:spPr>
      </p:pic>
    </p:spTree>
    <p:extLst>
      <p:ext uri="{BB962C8B-B14F-4D97-AF65-F5344CB8AC3E}">
        <p14:creationId xmlns:p14="http://schemas.microsoft.com/office/powerpoint/2010/main" val="385694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45833E-6 0.03889 L 1.45833E-6 0 " pathEditMode="relative" rAng="0" ptsTypes="AA">
                                      <p:cBhvr>
                                        <p:cTn id="9"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9CEC569-9253-4763-A99E-A27658EBC2C5}"/>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l="24625" r="24625"/>
          <a:stretch/>
        </p:blipFill>
        <p:spPr bwMode="auto">
          <a:xfrm>
            <a:off x="0" y="0"/>
            <a:ext cx="6186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EA2729-7807-5661-A3B6-CE55C8B308D3}"/>
              </a:ext>
            </a:extLst>
          </p:cNvPr>
          <p:cNvSpPr txBox="1"/>
          <p:nvPr/>
        </p:nvSpPr>
        <p:spPr>
          <a:xfrm>
            <a:off x="6618287" y="2044005"/>
            <a:ext cx="5140326" cy="2769989"/>
          </a:xfrm>
          <a:prstGeom prst="rect">
            <a:avLst/>
          </a:prstGeom>
          <a:noFill/>
        </p:spPr>
        <p:txBody>
          <a:bodyPr wrap="square" lIns="0" tIns="0" rIns="0" bIns="0" rtlCol="0" anchor="ctr">
            <a:spAutoFit/>
          </a:bodyPr>
          <a:lstStyle/>
          <a:p>
            <a:r>
              <a:rPr lang="en-US" sz="2000" dirty="0"/>
              <a:t>Even towards the end of her life, when illness kept her inside, a horse gave her a goal and a purpose: her closeness and understanding led her to dream up </a:t>
            </a:r>
            <a:r>
              <a:rPr lang="en-US" sz="2000" i="1" dirty="0"/>
              <a:t>Black Beauty</a:t>
            </a:r>
            <a:r>
              <a:rPr lang="en-US" sz="2000" dirty="0"/>
              <a:t> and write the book that made her famous. </a:t>
            </a:r>
            <a:r>
              <a:rPr lang="en-US" sz="2000" i="1" dirty="0"/>
              <a:t>Black Beauty</a:t>
            </a:r>
            <a:r>
              <a:rPr lang="en-US" sz="2000" dirty="0"/>
              <a:t> could only have been written by someone as in-tune with horses as Anna was, and by someone with a profound insight into both the beauty and suffering of the world around her. </a:t>
            </a:r>
          </a:p>
        </p:txBody>
      </p:sp>
    </p:spTree>
    <p:extLst>
      <p:ext uri="{BB962C8B-B14F-4D97-AF65-F5344CB8AC3E}">
        <p14:creationId xmlns:p14="http://schemas.microsoft.com/office/powerpoint/2010/main" val="13963635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4.16667E-6 0.03889 L 4.16667E-6 0 " pathEditMode="relative" rAng="0" ptsTypes="AA">
                                      <p:cBhvr>
                                        <p:cTn id="9" dur="500" fill="hold"/>
                                        <p:tgtEl>
                                          <p:spTgt spid="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71401-E2D7-2A50-0FF0-57089D250CEE}"/>
              </a:ext>
            </a:extLst>
          </p:cNvPr>
          <p:cNvSpPr txBox="1"/>
          <p:nvPr/>
        </p:nvSpPr>
        <p:spPr>
          <a:xfrm>
            <a:off x="431800" y="1736229"/>
            <a:ext cx="4794250" cy="3385542"/>
          </a:xfrm>
          <a:prstGeom prst="rect">
            <a:avLst/>
          </a:prstGeom>
          <a:noFill/>
        </p:spPr>
        <p:txBody>
          <a:bodyPr wrap="square" lIns="0" tIns="0" rIns="0" bIns="0" rtlCol="0" anchor="ctr">
            <a:spAutoFit/>
          </a:bodyPr>
          <a:lstStyle/>
          <a:p>
            <a:r>
              <a:rPr lang="en-US" sz="2000" dirty="0"/>
              <a:t>Though we don’t use horses in this way anymore, they were clearly very important for Anna’s health and happiness. Today, animals still help people. There are guide dogs and hearing dogs, companion animals for the elderly, emotional support dogs. Animals can even be trained to detect allergens in food. Sheep visit schools, puppies visit university libraries, and people have pets and service animals to make their lives happier and healthier.</a:t>
            </a:r>
          </a:p>
        </p:txBody>
      </p:sp>
      <p:pic>
        <p:nvPicPr>
          <p:cNvPr id="3074" name="Picture 2" descr="Guide Dogs awards hard FM contract to Equans | EQUANS UK &amp; Ireland">
            <a:extLst>
              <a:ext uri="{FF2B5EF4-FFF2-40B4-BE49-F238E27FC236}">
                <a16:creationId xmlns:a16="http://schemas.microsoft.com/office/drawing/2014/main" id="{BBCB43DE-EFA7-1C42-2DB5-E763809B5C99}"/>
              </a:ext>
            </a:extLst>
          </p:cNvPr>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l="7408" r="25925"/>
          <a:stretch/>
        </p:blipFill>
        <p:spPr bwMode="auto">
          <a:xfrm>
            <a:off x="5623423" y="431800"/>
            <a:ext cx="3425327" cy="3425327"/>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girl in blue jacket holding white and brown short coated puppy">
            <a:extLst>
              <a:ext uri="{FF2B5EF4-FFF2-40B4-BE49-F238E27FC236}">
                <a16:creationId xmlns:a16="http://schemas.microsoft.com/office/drawing/2014/main" id="{AA4580CA-6C49-54AC-68F0-E99139666543}"/>
              </a:ext>
            </a:extLst>
          </p:cNvPr>
          <p:cNvPicPr>
            <a:picLocks noChangeAspect="1" noChangeArrowheads="1"/>
          </p:cNvPicPr>
          <p:nvPr>
            <p:custDataLst>
              <p:tags r:id="rId2"/>
            </p:custDataLst>
          </p:nvPr>
        </p:nvPicPr>
        <p:blipFill rotWithShape="1">
          <a:blip r:embed="rId7" cstate="screen">
            <a:extLst>
              <a:ext uri="{28A0092B-C50C-407E-A947-70E740481C1C}">
                <a14:useLocalDpi xmlns:a14="http://schemas.microsoft.com/office/drawing/2010/main"/>
              </a:ext>
            </a:extLst>
          </a:blip>
          <a:srcRect l="2862" r="30438"/>
          <a:stretch/>
        </p:blipFill>
        <p:spPr bwMode="auto">
          <a:xfrm>
            <a:off x="9217913" y="1504970"/>
            <a:ext cx="2400758" cy="2400758"/>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descr="white sheep on green grass during daytime">
            <a:extLst>
              <a:ext uri="{FF2B5EF4-FFF2-40B4-BE49-F238E27FC236}">
                <a16:creationId xmlns:a16="http://schemas.microsoft.com/office/drawing/2014/main" id="{7C80135A-75B4-1740-65B3-30FC331F7DED}"/>
              </a:ext>
            </a:extLst>
          </p:cNvPr>
          <p:cNvPicPr>
            <a:picLocks noChangeAspect="1" noChangeArrowheads="1"/>
          </p:cNvPicPr>
          <p:nvPr>
            <p:custDataLst>
              <p:tags r:id="rId3"/>
            </p:custDataLst>
          </p:nvPr>
        </p:nvPicPr>
        <p:blipFill rotWithShape="1">
          <a:blip r:embed="rId8" cstate="screen">
            <a:extLst>
              <a:ext uri="{28A0092B-C50C-407E-A947-70E740481C1C}">
                <a14:useLocalDpi xmlns:a14="http://schemas.microsoft.com/office/drawing/2010/main"/>
              </a:ext>
            </a:extLst>
          </a:blip>
          <a:srcRect l="12448" r="12448"/>
          <a:stretch/>
        </p:blipFill>
        <p:spPr bwMode="auto">
          <a:xfrm>
            <a:off x="7923213" y="3835212"/>
            <a:ext cx="2589401" cy="2589401"/>
          </a:xfrm>
          <a:prstGeom prst="ellipse">
            <a:avLst/>
          </a:prstGeom>
          <a:noFill/>
          <a:extLst>
            <a:ext uri="{909E8E84-426E-40DD-AFC4-6F175D3DCCD1}">
              <a14:hiddenFill xmlns:a14="http://schemas.microsoft.com/office/drawing/2010/main">
                <a:solidFill>
                  <a:srgbClr val="FFFFFF"/>
                </a:solidFill>
              </a14:hiddenFill>
            </a:ext>
          </a:extLst>
        </p:spPr>
      </p:pic>
      <p:pic>
        <p:nvPicPr>
          <p:cNvPr id="3080" name="Picture 8" descr="black and white short coated puppy">
            <a:extLst>
              <a:ext uri="{FF2B5EF4-FFF2-40B4-BE49-F238E27FC236}">
                <a16:creationId xmlns:a16="http://schemas.microsoft.com/office/drawing/2014/main" id="{1ED4A2E4-B214-B6EF-2E63-1D4A17A54371}"/>
              </a:ext>
            </a:extLst>
          </p:cNvPr>
          <p:cNvPicPr>
            <a:picLocks noChangeAspect="1" noChangeArrowheads="1"/>
          </p:cNvPicPr>
          <p:nvPr>
            <p:custDataLst>
              <p:tags r:id="rId4"/>
            </p:custDataLst>
          </p:nvPr>
        </p:nvPicPr>
        <p:blipFill rotWithShape="1">
          <a:blip r:embed="rId9" cstate="screen">
            <a:extLst>
              <a:ext uri="{28A0092B-C50C-407E-A947-70E740481C1C}">
                <a14:useLocalDpi xmlns:a14="http://schemas.microsoft.com/office/drawing/2010/main"/>
              </a:ext>
            </a:extLst>
          </a:blip>
          <a:srcRect l="25883" r="7617"/>
          <a:stretch/>
        </p:blipFill>
        <p:spPr bwMode="auto">
          <a:xfrm>
            <a:off x="6096000" y="4038658"/>
            <a:ext cx="1649489" cy="164948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1.25E-6 0.03889 L -1.25E-6 0 " pathEditMode="relative" rAng="0" ptsTypes="AA">
                                      <p:cBhvr>
                                        <p:cTn id="9" dur="500" fill="hold"/>
                                        <p:tgtEl>
                                          <p:spTgt spid="2"/>
                                        </p:tgtEl>
                                        <p:attrNameLst>
                                          <p:attrName>ppt_x</p:attrName>
                                          <p:attrName>ppt_y</p:attrName>
                                        </p:attrNameLst>
                                      </p:cBhvr>
                                      <p:rCtr x="0" y="-1944"/>
                                    </p:animMotion>
                                  </p:childTnLst>
                                </p:cTn>
                              </p:par>
                              <p:par>
                                <p:cTn id="10" presetID="23" presetClass="entr" presetSubtype="16" fill="hold" nodeType="withEffect">
                                  <p:stCondLst>
                                    <p:cond delay="25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350" fill="hold"/>
                                        <p:tgtEl>
                                          <p:spTgt spid="3074"/>
                                        </p:tgtEl>
                                        <p:attrNameLst>
                                          <p:attrName>ppt_w</p:attrName>
                                        </p:attrNameLst>
                                      </p:cBhvr>
                                      <p:tavLst>
                                        <p:tav tm="0">
                                          <p:val>
                                            <p:fltVal val="0"/>
                                          </p:val>
                                        </p:tav>
                                        <p:tav tm="100000">
                                          <p:val>
                                            <p:strVal val="#ppt_w"/>
                                          </p:val>
                                        </p:tav>
                                      </p:tavLst>
                                    </p:anim>
                                    <p:anim calcmode="lin" valueType="num">
                                      <p:cBhvr>
                                        <p:cTn id="13" dur="350" fill="hold"/>
                                        <p:tgtEl>
                                          <p:spTgt spid="3074"/>
                                        </p:tgtEl>
                                        <p:attrNameLst>
                                          <p:attrName>ppt_h</p:attrName>
                                        </p:attrNameLst>
                                      </p:cBhvr>
                                      <p:tavLst>
                                        <p:tav tm="0">
                                          <p:val>
                                            <p:fltVal val="0"/>
                                          </p:val>
                                        </p:tav>
                                        <p:tav tm="100000">
                                          <p:val>
                                            <p:strVal val="#ppt_h"/>
                                          </p:val>
                                        </p:tav>
                                      </p:tavLst>
                                    </p:anim>
                                  </p:childTnLst>
                                </p:cTn>
                              </p:par>
                              <p:par>
                                <p:cTn id="14" presetID="6" presetClass="emph" presetSubtype="0" decel="100000" fill="hold" nodeType="withEffect">
                                  <p:stCondLst>
                                    <p:cond delay="250"/>
                                  </p:stCondLst>
                                  <p:childTnLst>
                                    <p:animScale>
                                      <p:cBhvr>
                                        <p:cTn id="15" dur="750" fill="hold"/>
                                        <p:tgtEl>
                                          <p:spTgt spid="3074"/>
                                        </p:tgtEl>
                                      </p:cBhvr>
                                      <p:by x="1000000" y="1000000"/>
                                    </p:animScale>
                                  </p:childTnLst>
                                </p:cTn>
                              </p:par>
                              <p:par>
                                <p:cTn id="16" presetID="6" presetClass="emph" presetSubtype="0" fill="hold" nodeType="withEffect">
                                  <p:stCondLst>
                                    <p:cond delay="250"/>
                                  </p:stCondLst>
                                  <p:childTnLst>
                                    <p:animScale>
                                      <p:cBhvr>
                                        <p:cTn id="17" dur="10" fill="hold"/>
                                        <p:tgtEl>
                                          <p:spTgt spid="3074"/>
                                        </p:tgtEl>
                                      </p:cBhvr>
                                      <p:by x="10000" y="10000"/>
                                    </p:animScale>
                                  </p:childTnLst>
                                </p:cTn>
                              </p:par>
                              <p:par>
                                <p:cTn id="18" presetID="23" presetClass="entr" presetSubtype="16" fill="hold" nodeType="withEffect">
                                  <p:stCondLst>
                                    <p:cond delay="500"/>
                                  </p:stCondLst>
                                  <p:childTnLst>
                                    <p:set>
                                      <p:cBhvr>
                                        <p:cTn id="19" dur="1" fill="hold">
                                          <p:stCondLst>
                                            <p:cond delay="0"/>
                                          </p:stCondLst>
                                        </p:cTn>
                                        <p:tgtEl>
                                          <p:spTgt spid="3078"/>
                                        </p:tgtEl>
                                        <p:attrNameLst>
                                          <p:attrName>style.visibility</p:attrName>
                                        </p:attrNameLst>
                                      </p:cBhvr>
                                      <p:to>
                                        <p:strVal val="visible"/>
                                      </p:to>
                                    </p:set>
                                    <p:anim calcmode="lin" valueType="num">
                                      <p:cBhvr>
                                        <p:cTn id="20" dur="350" fill="hold"/>
                                        <p:tgtEl>
                                          <p:spTgt spid="3078"/>
                                        </p:tgtEl>
                                        <p:attrNameLst>
                                          <p:attrName>ppt_w</p:attrName>
                                        </p:attrNameLst>
                                      </p:cBhvr>
                                      <p:tavLst>
                                        <p:tav tm="0">
                                          <p:val>
                                            <p:fltVal val="0"/>
                                          </p:val>
                                        </p:tav>
                                        <p:tav tm="100000">
                                          <p:val>
                                            <p:strVal val="#ppt_w"/>
                                          </p:val>
                                        </p:tav>
                                      </p:tavLst>
                                    </p:anim>
                                    <p:anim calcmode="lin" valueType="num">
                                      <p:cBhvr>
                                        <p:cTn id="21" dur="350" fill="hold"/>
                                        <p:tgtEl>
                                          <p:spTgt spid="3078"/>
                                        </p:tgtEl>
                                        <p:attrNameLst>
                                          <p:attrName>ppt_h</p:attrName>
                                        </p:attrNameLst>
                                      </p:cBhvr>
                                      <p:tavLst>
                                        <p:tav tm="0">
                                          <p:val>
                                            <p:fltVal val="0"/>
                                          </p:val>
                                        </p:tav>
                                        <p:tav tm="100000">
                                          <p:val>
                                            <p:strVal val="#ppt_h"/>
                                          </p:val>
                                        </p:tav>
                                      </p:tavLst>
                                    </p:anim>
                                  </p:childTnLst>
                                </p:cTn>
                              </p:par>
                              <p:par>
                                <p:cTn id="22" presetID="6" presetClass="emph" presetSubtype="0" decel="100000" fill="hold" nodeType="withEffect">
                                  <p:stCondLst>
                                    <p:cond delay="500"/>
                                  </p:stCondLst>
                                  <p:childTnLst>
                                    <p:animScale>
                                      <p:cBhvr>
                                        <p:cTn id="23" dur="750" fill="hold"/>
                                        <p:tgtEl>
                                          <p:spTgt spid="3078"/>
                                        </p:tgtEl>
                                      </p:cBhvr>
                                      <p:by x="1000000" y="1000000"/>
                                    </p:animScale>
                                  </p:childTnLst>
                                </p:cTn>
                              </p:par>
                              <p:par>
                                <p:cTn id="24" presetID="6" presetClass="emph" presetSubtype="0" fill="hold" nodeType="withEffect">
                                  <p:stCondLst>
                                    <p:cond delay="500"/>
                                  </p:stCondLst>
                                  <p:childTnLst>
                                    <p:animScale>
                                      <p:cBhvr>
                                        <p:cTn id="25" dur="10" fill="hold"/>
                                        <p:tgtEl>
                                          <p:spTgt spid="3078"/>
                                        </p:tgtEl>
                                      </p:cBhvr>
                                      <p:by x="10000" y="10000"/>
                                    </p:animScale>
                                  </p:childTnLst>
                                </p:cTn>
                              </p:par>
                              <p:par>
                                <p:cTn id="26" presetID="23" presetClass="entr" presetSubtype="16" fill="hold" nodeType="withEffect">
                                  <p:stCondLst>
                                    <p:cond delay="750"/>
                                  </p:stCondLst>
                                  <p:childTnLst>
                                    <p:set>
                                      <p:cBhvr>
                                        <p:cTn id="27" dur="1" fill="hold">
                                          <p:stCondLst>
                                            <p:cond delay="0"/>
                                          </p:stCondLst>
                                        </p:cTn>
                                        <p:tgtEl>
                                          <p:spTgt spid="3076"/>
                                        </p:tgtEl>
                                        <p:attrNameLst>
                                          <p:attrName>style.visibility</p:attrName>
                                        </p:attrNameLst>
                                      </p:cBhvr>
                                      <p:to>
                                        <p:strVal val="visible"/>
                                      </p:to>
                                    </p:set>
                                    <p:anim calcmode="lin" valueType="num">
                                      <p:cBhvr>
                                        <p:cTn id="28" dur="350" fill="hold"/>
                                        <p:tgtEl>
                                          <p:spTgt spid="3076"/>
                                        </p:tgtEl>
                                        <p:attrNameLst>
                                          <p:attrName>ppt_w</p:attrName>
                                        </p:attrNameLst>
                                      </p:cBhvr>
                                      <p:tavLst>
                                        <p:tav tm="0">
                                          <p:val>
                                            <p:fltVal val="0"/>
                                          </p:val>
                                        </p:tav>
                                        <p:tav tm="100000">
                                          <p:val>
                                            <p:strVal val="#ppt_w"/>
                                          </p:val>
                                        </p:tav>
                                      </p:tavLst>
                                    </p:anim>
                                    <p:anim calcmode="lin" valueType="num">
                                      <p:cBhvr>
                                        <p:cTn id="29" dur="350" fill="hold"/>
                                        <p:tgtEl>
                                          <p:spTgt spid="3076"/>
                                        </p:tgtEl>
                                        <p:attrNameLst>
                                          <p:attrName>ppt_h</p:attrName>
                                        </p:attrNameLst>
                                      </p:cBhvr>
                                      <p:tavLst>
                                        <p:tav tm="0">
                                          <p:val>
                                            <p:fltVal val="0"/>
                                          </p:val>
                                        </p:tav>
                                        <p:tav tm="100000">
                                          <p:val>
                                            <p:strVal val="#ppt_h"/>
                                          </p:val>
                                        </p:tav>
                                      </p:tavLst>
                                    </p:anim>
                                  </p:childTnLst>
                                </p:cTn>
                              </p:par>
                              <p:par>
                                <p:cTn id="30" presetID="6" presetClass="emph" presetSubtype="0" decel="100000" fill="hold" nodeType="withEffect">
                                  <p:stCondLst>
                                    <p:cond delay="750"/>
                                  </p:stCondLst>
                                  <p:childTnLst>
                                    <p:animScale>
                                      <p:cBhvr>
                                        <p:cTn id="31" dur="750" fill="hold"/>
                                        <p:tgtEl>
                                          <p:spTgt spid="3076"/>
                                        </p:tgtEl>
                                      </p:cBhvr>
                                      <p:by x="1000000" y="1000000"/>
                                    </p:animScale>
                                  </p:childTnLst>
                                </p:cTn>
                              </p:par>
                              <p:par>
                                <p:cTn id="32" presetID="6" presetClass="emph" presetSubtype="0" fill="hold" nodeType="withEffect">
                                  <p:stCondLst>
                                    <p:cond delay="750"/>
                                  </p:stCondLst>
                                  <p:childTnLst>
                                    <p:animScale>
                                      <p:cBhvr>
                                        <p:cTn id="33" dur="10" fill="hold"/>
                                        <p:tgtEl>
                                          <p:spTgt spid="3076"/>
                                        </p:tgtEl>
                                      </p:cBhvr>
                                      <p:by x="10000" y="10000"/>
                                    </p:animScale>
                                  </p:childTnLst>
                                </p:cTn>
                              </p:par>
                              <p:par>
                                <p:cTn id="34" presetID="23" presetClass="entr" presetSubtype="16" fill="hold" nodeType="withEffect">
                                  <p:stCondLst>
                                    <p:cond delay="1000"/>
                                  </p:stCondLst>
                                  <p:childTnLst>
                                    <p:set>
                                      <p:cBhvr>
                                        <p:cTn id="35" dur="1" fill="hold">
                                          <p:stCondLst>
                                            <p:cond delay="0"/>
                                          </p:stCondLst>
                                        </p:cTn>
                                        <p:tgtEl>
                                          <p:spTgt spid="3080"/>
                                        </p:tgtEl>
                                        <p:attrNameLst>
                                          <p:attrName>style.visibility</p:attrName>
                                        </p:attrNameLst>
                                      </p:cBhvr>
                                      <p:to>
                                        <p:strVal val="visible"/>
                                      </p:to>
                                    </p:set>
                                    <p:anim calcmode="lin" valueType="num">
                                      <p:cBhvr>
                                        <p:cTn id="36" dur="350" fill="hold"/>
                                        <p:tgtEl>
                                          <p:spTgt spid="3080"/>
                                        </p:tgtEl>
                                        <p:attrNameLst>
                                          <p:attrName>ppt_w</p:attrName>
                                        </p:attrNameLst>
                                      </p:cBhvr>
                                      <p:tavLst>
                                        <p:tav tm="0">
                                          <p:val>
                                            <p:fltVal val="0"/>
                                          </p:val>
                                        </p:tav>
                                        <p:tav tm="100000">
                                          <p:val>
                                            <p:strVal val="#ppt_w"/>
                                          </p:val>
                                        </p:tav>
                                      </p:tavLst>
                                    </p:anim>
                                    <p:anim calcmode="lin" valueType="num">
                                      <p:cBhvr>
                                        <p:cTn id="37" dur="350" fill="hold"/>
                                        <p:tgtEl>
                                          <p:spTgt spid="3080"/>
                                        </p:tgtEl>
                                        <p:attrNameLst>
                                          <p:attrName>ppt_h</p:attrName>
                                        </p:attrNameLst>
                                      </p:cBhvr>
                                      <p:tavLst>
                                        <p:tav tm="0">
                                          <p:val>
                                            <p:fltVal val="0"/>
                                          </p:val>
                                        </p:tav>
                                        <p:tav tm="100000">
                                          <p:val>
                                            <p:strVal val="#ppt_h"/>
                                          </p:val>
                                        </p:tav>
                                      </p:tavLst>
                                    </p:anim>
                                  </p:childTnLst>
                                </p:cTn>
                              </p:par>
                              <p:par>
                                <p:cTn id="38" presetID="6" presetClass="emph" presetSubtype="0" decel="100000" fill="hold" nodeType="withEffect">
                                  <p:stCondLst>
                                    <p:cond delay="1000"/>
                                  </p:stCondLst>
                                  <p:childTnLst>
                                    <p:animScale>
                                      <p:cBhvr>
                                        <p:cTn id="39" dur="750" fill="hold"/>
                                        <p:tgtEl>
                                          <p:spTgt spid="3080"/>
                                        </p:tgtEl>
                                      </p:cBhvr>
                                      <p:by x="1000000" y="1000000"/>
                                    </p:animScale>
                                  </p:childTnLst>
                                </p:cTn>
                              </p:par>
                              <p:par>
                                <p:cTn id="40" presetID="6" presetClass="emph" presetSubtype="0" fill="hold" nodeType="withEffect">
                                  <p:stCondLst>
                                    <p:cond delay="1000"/>
                                  </p:stCondLst>
                                  <p:childTnLst>
                                    <p:animScale>
                                      <p:cBhvr>
                                        <p:cTn id="41" dur="10" fill="hold"/>
                                        <p:tgtEl>
                                          <p:spTgt spid="3080"/>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3AC4-B983-C994-F525-599A96E1FD88}"/>
              </a:ext>
            </a:extLst>
          </p:cNvPr>
          <p:cNvSpPr>
            <a:spLocks noGrp="1"/>
          </p:cNvSpPr>
          <p:nvPr>
            <p:ph type="title"/>
          </p:nvPr>
        </p:nvSpPr>
        <p:spPr>
          <a:xfrm>
            <a:off x="431800" y="2967335"/>
            <a:ext cx="7491413" cy="923330"/>
          </a:xfrm>
        </p:spPr>
        <p:txBody>
          <a:bodyPr/>
          <a:lstStyle/>
          <a:p>
            <a:r>
              <a:rPr lang="en-GB" dirty="0"/>
              <a:t>Activity</a:t>
            </a:r>
          </a:p>
        </p:txBody>
      </p:sp>
    </p:spTree>
    <p:extLst>
      <p:ext uri="{BB962C8B-B14F-4D97-AF65-F5344CB8AC3E}">
        <p14:creationId xmlns:p14="http://schemas.microsoft.com/office/powerpoint/2010/main" val="4469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580084-B14C-B382-16FE-A936AC3A3EB5}"/>
              </a:ext>
            </a:extLst>
          </p:cNvPr>
          <p:cNvSpPr/>
          <p:nvPr/>
        </p:nvSpPr>
        <p:spPr>
          <a:xfrm flipH="1">
            <a:off x="0" y="0"/>
            <a:ext cx="52260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sp>
        <p:nvSpPr>
          <p:cNvPr id="3" name="TextBox 2">
            <a:extLst>
              <a:ext uri="{FF2B5EF4-FFF2-40B4-BE49-F238E27FC236}">
                <a16:creationId xmlns:a16="http://schemas.microsoft.com/office/drawing/2014/main" id="{D684627F-49B6-E78E-6389-449285700703}"/>
              </a:ext>
            </a:extLst>
          </p:cNvPr>
          <p:cNvSpPr txBox="1"/>
          <p:nvPr/>
        </p:nvSpPr>
        <p:spPr>
          <a:xfrm>
            <a:off x="431799" y="2386534"/>
            <a:ext cx="4362452" cy="2846933"/>
          </a:xfrm>
          <a:prstGeom prst="rect">
            <a:avLst/>
          </a:prstGeom>
          <a:noFill/>
        </p:spPr>
        <p:txBody>
          <a:bodyPr wrap="square" lIns="0" tIns="0" rIns="0" bIns="0" rtlCol="0" anchor="t">
            <a:spAutoFit/>
          </a:bodyPr>
          <a:lstStyle/>
          <a:p>
            <a:r>
              <a:rPr lang="en-US" sz="2000" dirty="0"/>
              <a:t>What is something that gives or has given you a unique perspective on the world around you? What story could that perspective help you tell? </a:t>
            </a:r>
          </a:p>
          <a:p>
            <a:pPr>
              <a:spcBef>
                <a:spcPts val="600"/>
              </a:spcBef>
            </a:pPr>
            <a:r>
              <a:rPr lang="en-US" sz="2000" dirty="0"/>
              <a:t>Spend 5 minutes writing a short version of that story – try not to edit as you go along, just put your pen to paper and see what comes out (this is called Free Writing).</a:t>
            </a:r>
            <a:endParaRPr lang="en-GB" sz="2400" dirty="0" err="1"/>
          </a:p>
        </p:txBody>
      </p:sp>
      <p:grpSp>
        <p:nvGrpSpPr>
          <p:cNvPr id="4" name="Graphic 6">
            <a:extLst>
              <a:ext uri="{FF2B5EF4-FFF2-40B4-BE49-F238E27FC236}">
                <a16:creationId xmlns:a16="http://schemas.microsoft.com/office/drawing/2014/main" id="{13AE04A6-B30E-3EC6-F3D7-0C8EB8330600}"/>
              </a:ext>
            </a:extLst>
          </p:cNvPr>
          <p:cNvGrpSpPr/>
          <p:nvPr/>
        </p:nvGrpSpPr>
        <p:grpSpPr>
          <a:xfrm>
            <a:off x="431799" y="1624534"/>
            <a:ext cx="584200" cy="584200"/>
            <a:chOff x="3604961" y="1683920"/>
            <a:chExt cx="584200" cy="584200"/>
          </a:xfrm>
          <a:noFill/>
        </p:grpSpPr>
        <p:sp>
          <p:nvSpPr>
            <p:cNvPr id="5" name="Freeform: Shape 4">
              <a:extLst>
                <a:ext uri="{FF2B5EF4-FFF2-40B4-BE49-F238E27FC236}">
                  <a16:creationId xmlns:a16="http://schemas.microsoft.com/office/drawing/2014/main" id="{FFCD5E96-453F-2F94-E67A-EFF4107E74A6}"/>
                </a:ext>
              </a:extLst>
            </p:cNvPr>
            <p:cNvSpPr/>
            <p:nvPr/>
          </p:nvSpPr>
          <p:spPr>
            <a:xfrm>
              <a:off x="3897061" y="16839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9855" y="24728"/>
                    <a:pt x="2164" y="84925"/>
                    <a:pt x="0" y="114300"/>
                  </a:cubicBezTo>
                </a:path>
                <a:path w="12700" h="114300" stroke="0" extrusionOk="0">
                  <a:moveTo>
                    <a:pt x="0" y="0"/>
                  </a:moveTo>
                  <a:cubicBezTo>
                    <a:pt x="-7554" y="54382"/>
                    <a:pt x="-5459" y="80592"/>
                    <a:pt x="0" y="114300"/>
                  </a:cubicBezTo>
                </a:path>
              </a:pathLst>
            </a:custGeom>
            <a:ln w="19050" cap="flat">
              <a:solidFill>
                <a:schemeClr val="accent1"/>
              </a:solidFill>
              <a:prstDash val="solid"/>
              <a:round/>
              <a:extLst>
                <a:ext uri="{C807C97D-BFC1-408E-A445-0C87EB9F89A2}">
                  <ask:lineSketchStyleProps xmlns:ask="http://schemas.microsoft.com/office/drawing/2018/sketchyshapes" sd="12190334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sp>
          <p:nvSpPr>
            <p:cNvPr id="6" name="Freeform: Shape 5">
              <a:extLst>
                <a:ext uri="{FF2B5EF4-FFF2-40B4-BE49-F238E27FC236}">
                  <a16:creationId xmlns:a16="http://schemas.microsoft.com/office/drawing/2014/main" id="{70D5280B-92D7-4A0E-4FFE-52A7D1A05D4B}"/>
                </a:ext>
              </a:extLst>
            </p:cNvPr>
            <p:cNvSpPr/>
            <p:nvPr/>
          </p:nvSpPr>
          <p:spPr>
            <a:xfrm>
              <a:off x="3693861" y="1772820"/>
              <a:ext cx="77470" cy="77470"/>
            </a:xfrm>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fill="none" extrusionOk="0">
                  <a:moveTo>
                    <a:pt x="0" y="0"/>
                  </a:moveTo>
                  <a:cubicBezTo>
                    <a:pt x="25136" y="12687"/>
                    <a:pt x="67467" y="68669"/>
                    <a:pt x="77470" y="77470"/>
                  </a:cubicBezTo>
                </a:path>
                <a:path w="77470" h="77470" stroke="0" extrusionOk="0">
                  <a:moveTo>
                    <a:pt x="0" y="0"/>
                  </a:moveTo>
                  <a:cubicBezTo>
                    <a:pt x="11771" y="12521"/>
                    <a:pt x="44300" y="52168"/>
                    <a:pt x="77470" y="77470"/>
                  </a:cubicBezTo>
                </a:path>
              </a:pathLst>
            </a:custGeom>
            <a:ln w="19050" cap="flat">
              <a:solidFill>
                <a:schemeClr val="accent1"/>
              </a:solidFill>
              <a:prstDash val="solid"/>
              <a:round/>
              <a:extLst>
                <a:ext uri="{C807C97D-BFC1-408E-A445-0C87EB9F89A2}">
                  <ask:lineSketchStyleProps xmlns:ask="http://schemas.microsoft.com/office/drawing/2018/sketchyshapes" sd="2116632749">
                    <a:custGeom>
                      <a:avLst/>
                      <a:gdLst>
                        <a:gd name="connsiteX0" fmla="*/ 0 w 77470"/>
                        <a:gd name="connsiteY0" fmla="*/ 0 h 77470"/>
                        <a:gd name="connsiteX1" fmla="*/ 77470 w 77470"/>
                        <a:gd name="connsiteY1" fmla="*/ 77470 h 77470"/>
                      </a:gdLst>
                      <a:ahLst/>
                      <a:cxnLst>
                        <a:cxn ang="0">
                          <a:pos x="connsiteX0" y="connsiteY0"/>
                        </a:cxn>
                        <a:cxn ang="0">
                          <a:pos x="connsiteX1" y="connsiteY1"/>
                        </a:cxn>
                      </a:cxnLst>
                      <a:rect l="l" t="t" r="r" b="b"/>
                      <a:pathLst>
                        <a:path w="77470" h="77470">
                          <a:moveTo>
                            <a:pt x="0" y="0"/>
                          </a:moveTo>
                          <a:lnTo>
                            <a:pt x="77470" y="77470"/>
                          </a:lnTo>
                        </a:path>
                      </a:pathLst>
                    </a:custGeom>
                    <ask:type>
                      <ask:lineSketchCurved/>
                    </ask:type>
                  </ask:lineSketchStyleProps>
                </a:ext>
              </a:extLst>
            </a:ln>
          </p:spPr>
          <p:txBody>
            <a:bodyPr rtlCol="0" anchor="ctr"/>
            <a:lstStyle/>
            <a:p>
              <a:endParaRPr lang="en-GB"/>
            </a:p>
          </p:txBody>
        </p:sp>
        <p:sp>
          <p:nvSpPr>
            <p:cNvPr id="7" name="Freeform: Shape 6">
              <a:extLst>
                <a:ext uri="{FF2B5EF4-FFF2-40B4-BE49-F238E27FC236}">
                  <a16:creationId xmlns:a16="http://schemas.microsoft.com/office/drawing/2014/main" id="{DC7F07F9-3236-459A-62F8-7741ABF83480}"/>
                </a:ext>
              </a:extLst>
            </p:cNvPr>
            <p:cNvSpPr/>
            <p:nvPr/>
          </p:nvSpPr>
          <p:spPr>
            <a:xfrm>
              <a:off x="3604961" y="1976020"/>
              <a:ext cx="114300" cy="12700"/>
            </a:xfrm>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fill="none" extrusionOk="0">
                  <a:moveTo>
                    <a:pt x="0" y="0"/>
                  </a:moveTo>
                  <a:cubicBezTo>
                    <a:pt x="18135" y="-6372"/>
                    <a:pt x="70792" y="704"/>
                    <a:pt x="114300" y="0"/>
                  </a:cubicBezTo>
                </a:path>
                <a:path w="114300" h="12700" stroke="0" extrusionOk="0">
                  <a:moveTo>
                    <a:pt x="0" y="0"/>
                  </a:moveTo>
                  <a:cubicBezTo>
                    <a:pt x="29397" y="-2950"/>
                    <a:pt x="92562" y="-9615"/>
                    <a:pt x="114300" y="0"/>
                  </a:cubicBezTo>
                </a:path>
              </a:pathLst>
            </a:custGeom>
            <a:ln w="19050" cap="flat">
              <a:solidFill>
                <a:schemeClr val="accent1"/>
              </a:solidFill>
              <a:prstDash val="solid"/>
              <a:round/>
              <a:extLst>
                <a:ext uri="{C807C97D-BFC1-408E-A445-0C87EB9F89A2}">
                  <ask:lineSketchStyleProps xmlns:ask="http://schemas.microsoft.com/office/drawing/2018/sketchyshapes" sd="697022472">
                    <a:custGeom>
                      <a:avLst/>
                      <a:gdLst>
                        <a:gd name="connsiteX0" fmla="*/ 0 w 114300"/>
                        <a:gd name="connsiteY0" fmla="*/ 0 h 12700"/>
                        <a:gd name="connsiteX1" fmla="*/ 114300 w 114300"/>
                        <a:gd name="connsiteY1" fmla="*/ 0 h 12700"/>
                      </a:gdLst>
                      <a:ahLst/>
                      <a:cxnLst>
                        <a:cxn ang="0">
                          <a:pos x="connsiteX0" y="connsiteY0"/>
                        </a:cxn>
                        <a:cxn ang="0">
                          <a:pos x="connsiteX1" y="connsiteY1"/>
                        </a:cxn>
                      </a:cxnLst>
                      <a:rect l="l" t="t" r="r" b="b"/>
                      <a:pathLst>
                        <a:path w="114300" h="12700">
                          <a:moveTo>
                            <a:pt x="0" y="0"/>
                          </a:moveTo>
                          <a:lnTo>
                            <a:pt x="114300" y="0"/>
                          </a:lnTo>
                        </a:path>
                      </a:pathLst>
                    </a:custGeom>
                    <ask:type>
                      <ask:lineSketchCurved/>
                    </ask:type>
                  </ask:lineSketchStyleProps>
                </a:ext>
              </a:extLst>
            </a:ln>
          </p:spPr>
          <p:txBody>
            <a:bodyPr rtlCol="0" anchor="ctr"/>
            <a:lstStyle/>
            <a:p>
              <a:endParaRPr lang="en-GB"/>
            </a:p>
          </p:txBody>
        </p:sp>
        <p:sp>
          <p:nvSpPr>
            <p:cNvPr id="8" name="Freeform: Shape 7">
              <a:extLst>
                <a:ext uri="{FF2B5EF4-FFF2-40B4-BE49-F238E27FC236}">
                  <a16:creationId xmlns:a16="http://schemas.microsoft.com/office/drawing/2014/main" id="{D4DE2F9C-F5A4-0276-4171-D5EAAE4B3E33}"/>
                </a:ext>
              </a:extLst>
            </p:cNvPr>
            <p:cNvSpPr/>
            <p:nvPr/>
          </p:nvSpPr>
          <p:spPr>
            <a:xfrm>
              <a:off x="3693861" y="2101750"/>
              <a:ext cx="77470" cy="77470"/>
            </a:xfrm>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fill="none" extrusionOk="0">
                  <a:moveTo>
                    <a:pt x="0" y="77470"/>
                  </a:moveTo>
                  <a:cubicBezTo>
                    <a:pt x="29013" y="57787"/>
                    <a:pt x="50618" y="15756"/>
                    <a:pt x="77470" y="0"/>
                  </a:cubicBezTo>
                </a:path>
                <a:path w="77470" h="77470" stroke="0" extrusionOk="0">
                  <a:moveTo>
                    <a:pt x="0" y="77470"/>
                  </a:moveTo>
                  <a:cubicBezTo>
                    <a:pt x="34762" y="39836"/>
                    <a:pt x="62163" y="13180"/>
                    <a:pt x="77470" y="0"/>
                  </a:cubicBezTo>
                </a:path>
              </a:pathLst>
            </a:custGeom>
            <a:ln w="19050" cap="flat">
              <a:solidFill>
                <a:schemeClr val="accent1"/>
              </a:solidFill>
              <a:prstDash val="solid"/>
              <a:round/>
              <a:extLst>
                <a:ext uri="{C807C97D-BFC1-408E-A445-0C87EB9F89A2}">
                  <ask:lineSketchStyleProps xmlns:ask="http://schemas.microsoft.com/office/drawing/2018/sketchyshapes" sd="2177963799">
                    <a:custGeom>
                      <a:avLst/>
                      <a:gdLst>
                        <a:gd name="connsiteX0" fmla="*/ 0 w 77470"/>
                        <a:gd name="connsiteY0" fmla="*/ 77470 h 77470"/>
                        <a:gd name="connsiteX1" fmla="*/ 77470 w 77470"/>
                        <a:gd name="connsiteY1" fmla="*/ 0 h 77470"/>
                      </a:gdLst>
                      <a:ahLst/>
                      <a:cxnLst>
                        <a:cxn ang="0">
                          <a:pos x="connsiteX0" y="connsiteY0"/>
                        </a:cxn>
                        <a:cxn ang="0">
                          <a:pos x="connsiteX1" y="connsiteY1"/>
                        </a:cxn>
                      </a:cxnLst>
                      <a:rect l="l" t="t" r="r" b="b"/>
                      <a:pathLst>
                        <a:path w="77470" h="77470">
                          <a:moveTo>
                            <a:pt x="0" y="77470"/>
                          </a:moveTo>
                          <a:lnTo>
                            <a:pt x="77470" y="0"/>
                          </a:lnTo>
                        </a:path>
                      </a:pathLst>
                    </a:custGeom>
                    <ask:type>
                      <ask:lineSketchCurved/>
                    </ask:type>
                  </ask:lineSketchStyleProps>
                </a:ext>
              </a:extLst>
            </a:ln>
          </p:spPr>
          <p:txBody>
            <a:bodyPr rtlCol="0" anchor="ctr"/>
            <a:lstStyle/>
            <a:p>
              <a:endParaRPr lang="en-GB"/>
            </a:p>
          </p:txBody>
        </p:sp>
        <p:sp>
          <p:nvSpPr>
            <p:cNvPr id="9" name="Freeform: Shape 8">
              <a:extLst>
                <a:ext uri="{FF2B5EF4-FFF2-40B4-BE49-F238E27FC236}">
                  <a16:creationId xmlns:a16="http://schemas.microsoft.com/office/drawing/2014/main" id="{0884530B-F308-5C02-CB73-60DE0DA40766}"/>
                </a:ext>
              </a:extLst>
            </p:cNvPr>
            <p:cNvSpPr/>
            <p:nvPr/>
          </p:nvSpPr>
          <p:spPr>
            <a:xfrm>
              <a:off x="4022791" y="2101750"/>
              <a:ext cx="77470" cy="77470"/>
            </a:xfrm>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fill="none" extrusionOk="0">
                  <a:moveTo>
                    <a:pt x="77470" y="77470"/>
                  </a:moveTo>
                  <a:cubicBezTo>
                    <a:pt x="65549" y="71494"/>
                    <a:pt x="20091" y="17442"/>
                    <a:pt x="0" y="0"/>
                  </a:cubicBezTo>
                </a:path>
                <a:path w="77470" h="77470" stroke="0" extrusionOk="0">
                  <a:moveTo>
                    <a:pt x="77470" y="77470"/>
                  </a:moveTo>
                  <a:cubicBezTo>
                    <a:pt x="55059" y="47930"/>
                    <a:pt x="30122" y="37639"/>
                    <a:pt x="0" y="0"/>
                  </a:cubicBezTo>
                </a:path>
              </a:pathLst>
            </a:custGeom>
            <a:ln w="19050" cap="flat">
              <a:solidFill>
                <a:schemeClr val="accent1"/>
              </a:solidFill>
              <a:prstDash val="solid"/>
              <a:round/>
              <a:extLst>
                <a:ext uri="{C807C97D-BFC1-408E-A445-0C87EB9F89A2}">
                  <ask:lineSketchStyleProps xmlns:ask="http://schemas.microsoft.com/office/drawing/2018/sketchyshapes" sd="127910698">
                    <a:custGeom>
                      <a:avLst/>
                      <a:gdLst>
                        <a:gd name="connsiteX0" fmla="*/ 77470 w 77470"/>
                        <a:gd name="connsiteY0" fmla="*/ 77470 h 77470"/>
                        <a:gd name="connsiteX1" fmla="*/ 0 w 77470"/>
                        <a:gd name="connsiteY1" fmla="*/ 0 h 77470"/>
                      </a:gdLst>
                      <a:ahLst/>
                      <a:cxnLst>
                        <a:cxn ang="0">
                          <a:pos x="connsiteX0" y="connsiteY0"/>
                        </a:cxn>
                        <a:cxn ang="0">
                          <a:pos x="connsiteX1" y="connsiteY1"/>
                        </a:cxn>
                      </a:cxnLst>
                      <a:rect l="l" t="t" r="r" b="b"/>
                      <a:pathLst>
                        <a:path w="77470" h="77470">
                          <a:moveTo>
                            <a:pt x="77470" y="77470"/>
                          </a:moveTo>
                          <a:lnTo>
                            <a:pt x="0" y="0"/>
                          </a:lnTo>
                        </a:path>
                      </a:pathLst>
                    </a:custGeom>
                    <ask:type>
                      <ask:lineSketchCurved/>
                    </ask:type>
                  </ask:lineSketchStyleProps>
                </a:ext>
              </a:extLst>
            </a:ln>
          </p:spPr>
          <p:txBody>
            <a:bodyPr rtlCol="0" anchor="ctr"/>
            <a:lstStyle/>
            <a:p>
              <a:endParaRPr lang="en-GB"/>
            </a:p>
          </p:txBody>
        </p:sp>
        <p:sp>
          <p:nvSpPr>
            <p:cNvPr id="10" name="Freeform: Shape 9">
              <a:extLst>
                <a:ext uri="{FF2B5EF4-FFF2-40B4-BE49-F238E27FC236}">
                  <a16:creationId xmlns:a16="http://schemas.microsoft.com/office/drawing/2014/main" id="{A11623DD-BA5E-1367-AE14-526499A74773}"/>
                </a:ext>
              </a:extLst>
            </p:cNvPr>
            <p:cNvSpPr/>
            <p:nvPr/>
          </p:nvSpPr>
          <p:spPr>
            <a:xfrm>
              <a:off x="4074861" y="1976020"/>
              <a:ext cx="114300" cy="12700"/>
            </a:xfrm>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fill="none" extrusionOk="0">
                  <a:moveTo>
                    <a:pt x="114300" y="0"/>
                  </a:moveTo>
                  <a:cubicBezTo>
                    <a:pt x="71620" y="992"/>
                    <a:pt x="44295" y="5320"/>
                    <a:pt x="0" y="0"/>
                  </a:cubicBezTo>
                </a:path>
                <a:path w="114300" h="12700" stroke="0" extrusionOk="0">
                  <a:moveTo>
                    <a:pt x="114300" y="0"/>
                  </a:moveTo>
                  <a:cubicBezTo>
                    <a:pt x="87447" y="9895"/>
                    <a:pt x="37784" y="9281"/>
                    <a:pt x="0" y="0"/>
                  </a:cubicBezTo>
                </a:path>
              </a:pathLst>
            </a:custGeom>
            <a:ln w="19050" cap="flat">
              <a:solidFill>
                <a:schemeClr val="accent1"/>
              </a:solidFill>
              <a:prstDash val="solid"/>
              <a:round/>
              <a:extLst>
                <a:ext uri="{C807C97D-BFC1-408E-A445-0C87EB9F89A2}">
                  <ask:lineSketchStyleProps xmlns:ask="http://schemas.microsoft.com/office/drawing/2018/sketchyshapes" sd="2008842088">
                    <a:custGeom>
                      <a:avLst/>
                      <a:gdLst>
                        <a:gd name="connsiteX0" fmla="*/ 114300 w 114300"/>
                        <a:gd name="connsiteY0" fmla="*/ 0 h 12700"/>
                        <a:gd name="connsiteX1" fmla="*/ 0 w 114300"/>
                        <a:gd name="connsiteY1" fmla="*/ 0 h 12700"/>
                      </a:gdLst>
                      <a:ahLst/>
                      <a:cxnLst>
                        <a:cxn ang="0">
                          <a:pos x="connsiteX0" y="connsiteY0"/>
                        </a:cxn>
                        <a:cxn ang="0">
                          <a:pos x="connsiteX1" y="connsiteY1"/>
                        </a:cxn>
                      </a:cxnLst>
                      <a:rect l="l" t="t" r="r" b="b"/>
                      <a:pathLst>
                        <a:path w="114300" h="12700">
                          <a:moveTo>
                            <a:pt x="114300" y="0"/>
                          </a:moveTo>
                          <a:lnTo>
                            <a:pt x="0" y="0"/>
                          </a:lnTo>
                        </a:path>
                      </a:pathLst>
                    </a:custGeom>
                    <ask:type>
                      <ask:lineSketchCurved/>
                    </ask:type>
                  </ask:lineSketchStyleProps>
                </a:ext>
              </a:extLst>
            </a:ln>
          </p:spPr>
          <p:txBody>
            <a:bodyPr rtlCol="0" anchor="ctr"/>
            <a:lstStyle/>
            <a:p>
              <a:endParaRPr lang="en-GB"/>
            </a:p>
          </p:txBody>
        </p:sp>
        <p:sp>
          <p:nvSpPr>
            <p:cNvPr id="11" name="Freeform: Shape 10">
              <a:extLst>
                <a:ext uri="{FF2B5EF4-FFF2-40B4-BE49-F238E27FC236}">
                  <a16:creationId xmlns:a16="http://schemas.microsoft.com/office/drawing/2014/main" id="{EA012753-4787-2D76-CFA2-03D0DE699AFE}"/>
                </a:ext>
              </a:extLst>
            </p:cNvPr>
            <p:cNvSpPr/>
            <p:nvPr/>
          </p:nvSpPr>
          <p:spPr>
            <a:xfrm>
              <a:off x="4022791" y="1772820"/>
              <a:ext cx="77470" cy="77470"/>
            </a:xfrm>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fill="none" extrusionOk="0">
                  <a:moveTo>
                    <a:pt x="77470" y="0"/>
                  </a:moveTo>
                  <a:cubicBezTo>
                    <a:pt x="36880" y="29873"/>
                    <a:pt x="10065" y="59351"/>
                    <a:pt x="0" y="77470"/>
                  </a:cubicBezTo>
                </a:path>
                <a:path w="77470" h="77470" stroke="0" extrusionOk="0">
                  <a:moveTo>
                    <a:pt x="77470" y="0"/>
                  </a:moveTo>
                  <a:cubicBezTo>
                    <a:pt x="42900" y="21960"/>
                    <a:pt x="14988" y="48696"/>
                    <a:pt x="0" y="77470"/>
                  </a:cubicBezTo>
                </a:path>
              </a:pathLst>
            </a:custGeom>
            <a:ln w="19050" cap="flat">
              <a:solidFill>
                <a:schemeClr val="accent1"/>
              </a:solidFill>
              <a:prstDash val="solid"/>
              <a:round/>
              <a:extLst>
                <a:ext uri="{C807C97D-BFC1-408E-A445-0C87EB9F89A2}">
                  <ask:lineSketchStyleProps xmlns:ask="http://schemas.microsoft.com/office/drawing/2018/sketchyshapes" sd="2809439606">
                    <a:custGeom>
                      <a:avLst/>
                      <a:gdLst>
                        <a:gd name="connsiteX0" fmla="*/ 77470 w 77470"/>
                        <a:gd name="connsiteY0" fmla="*/ 0 h 77470"/>
                        <a:gd name="connsiteX1" fmla="*/ 0 w 77470"/>
                        <a:gd name="connsiteY1" fmla="*/ 77470 h 77470"/>
                      </a:gdLst>
                      <a:ahLst/>
                      <a:cxnLst>
                        <a:cxn ang="0">
                          <a:pos x="connsiteX0" y="connsiteY0"/>
                        </a:cxn>
                        <a:cxn ang="0">
                          <a:pos x="connsiteX1" y="connsiteY1"/>
                        </a:cxn>
                      </a:cxnLst>
                      <a:rect l="l" t="t" r="r" b="b"/>
                      <a:pathLst>
                        <a:path w="77470" h="77470">
                          <a:moveTo>
                            <a:pt x="77470" y="0"/>
                          </a:moveTo>
                          <a:lnTo>
                            <a:pt x="0" y="77470"/>
                          </a:lnTo>
                        </a:path>
                      </a:pathLst>
                    </a:custGeom>
                    <ask:type>
                      <ask:lineSketchCurved/>
                    </ask:type>
                  </ask:lineSketchStyleProps>
                </a:ext>
              </a:extLst>
            </a:ln>
          </p:spPr>
          <p:txBody>
            <a:bodyPr rtlCol="0" anchor="ctr"/>
            <a:lstStyle/>
            <a:p>
              <a:endParaRPr lang="en-GB"/>
            </a:p>
          </p:txBody>
        </p:sp>
        <p:sp>
          <p:nvSpPr>
            <p:cNvPr id="12" name="Freeform: Shape 11">
              <a:extLst>
                <a:ext uri="{FF2B5EF4-FFF2-40B4-BE49-F238E27FC236}">
                  <a16:creationId xmlns:a16="http://schemas.microsoft.com/office/drawing/2014/main" id="{3CC6ECCC-A6E7-9114-B916-B5119424896E}"/>
                </a:ext>
              </a:extLst>
            </p:cNvPr>
            <p:cNvSpPr/>
            <p:nvPr/>
          </p:nvSpPr>
          <p:spPr>
            <a:xfrm>
              <a:off x="3846261" y="2255420"/>
              <a:ext cx="101600" cy="12700"/>
            </a:xfrm>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extrusionOk="0">
                  <a:moveTo>
                    <a:pt x="101600" y="0"/>
                  </a:moveTo>
                  <a:cubicBezTo>
                    <a:pt x="95849" y="1057"/>
                    <a:pt x="91791" y="576"/>
                    <a:pt x="88900" y="0"/>
                  </a:cubicBezTo>
                  <a:cubicBezTo>
                    <a:pt x="82700" y="5627"/>
                    <a:pt x="78142" y="9090"/>
                    <a:pt x="76200" y="12700"/>
                  </a:cubicBezTo>
                  <a:cubicBezTo>
                    <a:pt x="69037" y="12573"/>
                    <a:pt x="63214" y="13419"/>
                    <a:pt x="50800" y="12700"/>
                  </a:cubicBezTo>
                  <a:cubicBezTo>
                    <a:pt x="44490" y="12638"/>
                    <a:pt x="33879" y="11538"/>
                    <a:pt x="25400" y="12700"/>
                  </a:cubicBezTo>
                  <a:cubicBezTo>
                    <a:pt x="18776" y="6735"/>
                    <a:pt x="17265" y="3088"/>
                    <a:pt x="12700" y="0"/>
                  </a:cubicBezTo>
                  <a:cubicBezTo>
                    <a:pt x="8214" y="355"/>
                    <a:pt x="3512" y="-727"/>
                    <a:pt x="0" y="0"/>
                  </a:cubicBezTo>
                </a:path>
              </a:pathLst>
            </a:custGeom>
            <a:noFill/>
            <a:ln w="19050" cap="flat">
              <a:solidFill>
                <a:schemeClr val="accent1"/>
              </a:solidFill>
              <a:prstDash val="solid"/>
              <a:round/>
              <a:extLst>
                <a:ext uri="{C807C97D-BFC1-408E-A445-0C87EB9F89A2}">
                  <ask:lineSketchStyleProps xmlns:ask="http://schemas.microsoft.com/office/drawing/2018/sketchyshapes" sd="3530407422">
                    <a:custGeom>
                      <a:avLst/>
                      <a:gdLst>
                        <a:gd name="connsiteX0" fmla="*/ 101600 w 101600"/>
                        <a:gd name="connsiteY0" fmla="*/ 0 h 12700"/>
                        <a:gd name="connsiteX1" fmla="*/ 88900 w 101600"/>
                        <a:gd name="connsiteY1" fmla="*/ 0 h 12700"/>
                        <a:gd name="connsiteX2" fmla="*/ 76200 w 101600"/>
                        <a:gd name="connsiteY2" fmla="*/ 12700 h 12700"/>
                        <a:gd name="connsiteX3" fmla="*/ 50800 w 101600"/>
                        <a:gd name="connsiteY3" fmla="*/ 12700 h 12700"/>
                        <a:gd name="connsiteX4" fmla="*/ 25400 w 101600"/>
                        <a:gd name="connsiteY4" fmla="*/ 12700 h 12700"/>
                        <a:gd name="connsiteX5" fmla="*/ 12700 w 101600"/>
                        <a:gd name="connsiteY5" fmla="*/ 0 h 12700"/>
                        <a:gd name="connsiteX6" fmla="*/ 0 w 101600"/>
                        <a:gd name="connsiteY6" fmla="*/ 0 h 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12700">
                          <a:moveTo>
                            <a:pt x="101600" y="0"/>
                          </a:moveTo>
                          <a:lnTo>
                            <a:pt x="88900" y="0"/>
                          </a:lnTo>
                          <a:lnTo>
                            <a:pt x="76200" y="12700"/>
                          </a:lnTo>
                          <a:lnTo>
                            <a:pt x="50800" y="12700"/>
                          </a:lnTo>
                          <a:lnTo>
                            <a:pt x="25400" y="12700"/>
                          </a:lnTo>
                          <a:lnTo>
                            <a:pt x="12700" y="0"/>
                          </a:lnTo>
                          <a:lnTo>
                            <a:pt x="0" y="0"/>
                          </a:lnTo>
                        </a:path>
                      </a:pathLst>
                    </a:custGeom>
                    <ask:type>
                      <ask:lineSketchCurved/>
                    </ask:type>
                  </ask:lineSketchStyleProps>
                </a:ext>
              </a:extLst>
            </a:ln>
          </p:spPr>
          <p:txBody>
            <a:bodyPr rtlCol="0" anchor="ctr"/>
            <a:lstStyle/>
            <a:p>
              <a:endParaRPr lang="en-GB"/>
            </a:p>
          </p:txBody>
        </p:sp>
        <p:sp>
          <p:nvSpPr>
            <p:cNvPr id="13" name="Freeform: Shape 12">
              <a:extLst>
                <a:ext uri="{FF2B5EF4-FFF2-40B4-BE49-F238E27FC236}">
                  <a16:creationId xmlns:a16="http://schemas.microsoft.com/office/drawing/2014/main" id="{62E6E21E-93E9-1EF0-D000-48BA28DC162A}"/>
                </a:ext>
              </a:extLst>
            </p:cNvPr>
            <p:cNvSpPr/>
            <p:nvPr/>
          </p:nvSpPr>
          <p:spPr>
            <a:xfrm>
              <a:off x="3820861" y="2179220"/>
              <a:ext cx="152400" cy="12700"/>
            </a:xfrm>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fill="none" extrusionOk="0">
                  <a:moveTo>
                    <a:pt x="0" y="0"/>
                  </a:moveTo>
                  <a:cubicBezTo>
                    <a:pt x="22803" y="-8512"/>
                    <a:pt x="87111" y="1405"/>
                    <a:pt x="152400" y="0"/>
                  </a:cubicBezTo>
                </a:path>
                <a:path w="152400" h="12700" stroke="0" extrusionOk="0">
                  <a:moveTo>
                    <a:pt x="0" y="0"/>
                  </a:moveTo>
                  <a:cubicBezTo>
                    <a:pt x="63728" y="-8104"/>
                    <a:pt x="105981" y="3059"/>
                    <a:pt x="152400" y="0"/>
                  </a:cubicBezTo>
                </a:path>
              </a:pathLst>
            </a:custGeom>
            <a:ln w="19050" cap="flat">
              <a:solidFill>
                <a:schemeClr val="accent1"/>
              </a:solidFill>
              <a:prstDash val="solid"/>
              <a:round/>
              <a:extLst>
                <a:ext uri="{C807C97D-BFC1-408E-A445-0C87EB9F89A2}">
                  <ask:lineSketchStyleProps xmlns:ask="http://schemas.microsoft.com/office/drawing/2018/sketchyshapes" sd="4023007452">
                    <a:custGeom>
                      <a:avLst/>
                      <a:gdLst>
                        <a:gd name="connsiteX0" fmla="*/ 0 w 152400"/>
                        <a:gd name="connsiteY0" fmla="*/ 0 h 12700"/>
                        <a:gd name="connsiteX1" fmla="*/ 152400 w 152400"/>
                        <a:gd name="connsiteY1" fmla="*/ 0 h 12700"/>
                      </a:gdLst>
                      <a:ahLst/>
                      <a:cxnLst>
                        <a:cxn ang="0">
                          <a:pos x="connsiteX0" y="connsiteY0"/>
                        </a:cxn>
                        <a:cxn ang="0">
                          <a:pos x="connsiteX1" y="connsiteY1"/>
                        </a:cxn>
                      </a:cxnLst>
                      <a:rect l="l" t="t" r="r" b="b"/>
                      <a:pathLst>
                        <a:path w="152400" h="12700">
                          <a:moveTo>
                            <a:pt x="0" y="0"/>
                          </a:moveTo>
                          <a:lnTo>
                            <a:pt x="152400" y="0"/>
                          </a:lnTo>
                        </a:path>
                      </a:pathLst>
                    </a:custGeom>
                    <ask:type>
                      <ask:lineSketchCurved/>
                    </ask:type>
                  </ask:lineSketchStyleProps>
                </a:ext>
              </a:extLst>
            </a:ln>
          </p:spPr>
          <p:txBody>
            <a:bodyPr rtlCol="0" anchor="ctr"/>
            <a:lstStyle/>
            <a:p>
              <a:endParaRPr lang="en-GB"/>
            </a:p>
          </p:txBody>
        </p:sp>
        <p:sp>
          <p:nvSpPr>
            <p:cNvPr id="14" name="Freeform: Shape 13">
              <a:extLst>
                <a:ext uri="{FF2B5EF4-FFF2-40B4-BE49-F238E27FC236}">
                  <a16:creationId xmlns:a16="http://schemas.microsoft.com/office/drawing/2014/main" id="{50000A0F-E9F8-12FB-4FA1-F8B3BFEF34CC}"/>
                </a:ext>
              </a:extLst>
            </p:cNvPr>
            <p:cNvSpPr/>
            <p:nvPr/>
          </p:nvSpPr>
          <p:spPr>
            <a:xfrm>
              <a:off x="3833561" y="2217320"/>
              <a:ext cx="127000" cy="12700"/>
            </a:xfrm>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fill="none" extrusionOk="0">
                  <a:moveTo>
                    <a:pt x="0" y="0"/>
                  </a:moveTo>
                  <a:cubicBezTo>
                    <a:pt x="43944" y="-2917"/>
                    <a:pt x="104856" y="7924"/>
                    <a:pt x="127000" y="0"/>
                  </a:cubicBezTo>
                </a:path>
                <a:path w="127000" h="12700" stroke="0" extrusionOk="0">
                  <a:moveTo>
                    <a:pt x="0" y="0"/>
                  </a:moveTo>
                  <a:cubicBezTo>
                    <a:pt x="14811" y="-6141"/>
                    <a:pt x="107637" y="-3025"/>
                    <a:pt x="127000" y="0"/>
                  </a:cubicBezTo>
                </a:path>
              </a:pathLst>
            </a:custGeom>
            <a:ln w="19050" cap="flat">
              <a:solidFill>
                <a:schemeClr val="accent1"/>
              </a:solidFill>
              <a:prstDash val="solid"/>
              <a:round/>
              <a:extLst>
                <a:ext uri="{C807C97D-BFC1-408E-A445-0C87EB9F89A2}">
                  <ask:lineSketchStyleProps xmlns:ask="http://schemas.microsoft.com/office/drawing/2018/sketchyshapes" sd="4144482729">
                    <a:custGeom>
                      <a:avLst/>
                      <a:gdLst>
                        <a:gd name="connsiteX0" fmla="*/ 0 w 127000"/>
                        <a:gd name="connsiteY0" fmla="*/ 0 h 12700"/>
                        <a:gd name="connsiteX1" fmla="*/ 127000 w 127000"/>
                        <a:gd name="connsiteY1" fmla="*/ 0 h 12700"/>
                      </a:gdLst>
                      <a:ahLst/>
                      <a:cxnLst>
                        <a:cxn ang="0">
                          <a:pos x="connsiteX0" y="connsiteY0"/>
                        </a:cxn>
                        <a:cxn ang="0">
                          <a:pos x="connsiteX1" y="connsiteY1"/>
                        </a:cxn>
                      </a:cxnLst>
                      <a:rect l="l" t="t" r="r" b="b"/>
                      <a:pathLst>
                        <a:path w="127000" h="12700">
                          <a:moveTo>
                            <a:pt x="0" y="0"/>
                          </a:moveTo>
                          <a:lnTo>
                            <a:pt x="127000" y="0"/>
                          </a:lnTo>
                        </a:path>
                      </a:pathLst>
                    </a:custGeom>
                    <ask:type>
                      <ask:lineSketchCurved/>
                    </ask:type>
                  </ask:lineSketchStyleProps>
                </a:ext>
              </a:extLst>
            </a:ln>
          </p:spPr>
          <p:txBody>
            <a:bodyPr rtlCol="0" anchor="ctr"/>
            <a:lstStyle/>
            <a:p>
              <a:endParaRPr lang="en-GB"/>
            </a:p>
          </p:txBody>
        </p:sp>
        <p:sp>
          <p:nvSpPr>
            <p:cNvPr id="15" name="Freeform: Shape 14">
              <a:extLst>
                <a:ext uri="{FF2B5EF4-FFF2-40B4-BE49-F238E27FC236}">
                  <a16:creationId xmlns:a16="http://schemas.microsoft.com/office/drawing/2014/main" id="{CBFA0C47-1945-D176-A171-EC471BA64268}"/>
                </a:ext>
              </a:extLst>
            </p:cNvPr>
            <p:cNvSpPr/>
            <p:nvPr/>
          </p:nvSpPr>
          <p:spPr>
            <a:xfrm>
              <a:off x="3770061" y="1849020"/>
              <a:ext cx="254000" cy="304800"/>
            </a:xfrm>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extrusionOk="0">
                  <a:moveTo>
                    <a:pt x="190500" y="304800"/>
                  </a:moveTo>
                  <a:cubicBezTo>
                    <a:pt x="190976" y="300724"/>
                    <a:pt x="192056" y="286169"/>
                    <a:pt x="190500" y="279400"/>
                  </a:cubicBezTo>
                  <a:cubicBezTo>
                    <a:pt x="186608" y="258735"/>
                    <a:pt x="199877" y="234638"/>
                    <a:pt x="214630" y="218440"/>
                  </a:cubicBezTo>
                  <a:cubicBezTo>
                    <a:pt x="238254" y="195029"/>
                    <a:pt x="251034" y="168861"/>
                    <a:pt x="254000" y="127000"/>
                  </a:cubicBezTo>
                  <a:cubicBezTo>
                    <a:pt x="253380" y="58059"/>
                    <a:pt x="197525" y="-10337"/>
                    <a:pt x="127000" y="0"/>
                  </a:cubicBezTo>
                  <a:cubicBezTo>
                    <a:pt x="66750" y="5416"/>
                    <a:pt x="-8143" y="49509"/>
                    <a:pt x="0" y="127000"/>
                  </a:cubicBezTo>
                  <a:cubicBezTo>
                    <a:pt x="-787" y="167548"/>
                    <a:pt x="10283" y="196419"/>
                    <a:pt x="39370" y="218440"/>
                  </a:cubicBezTo>
                  <a:cubicBezTo>
                    <a:pt x="54978" y="237618"/>
                    <a:pt x="64849" y="254023"/>
                    <a:pt x="63500" y="279400"/>
                  </a:cubicBezTo>
                  <a:cubicBezTo>
                    <a:pt x="61390" y="285385"/>
                    <a:pt x="63107" y="299919"/>
                    <a:pt x="63500" y="304800"/>
                  </a:cubicBezTo>
                </a:path>
              </a:pathLst>
            </a:custGeom>
            <a:noFill/>
            <a:ln w="19050" cap="flat">
              <a:solidFill>
                <a:schemeClr val="accent1"/>
              </a:solidFill>
              <a:prstDash val="solid"/>
              <a:round/>
              <a:extLst>
                <a:ext uri="{C807C97D-BFC1-408E-A445-0C87EB9F89A2}">
                  <ask:lineSketchStyleProps xmlns:ask="http://schemas.microsoft.com/office/drawing/2018/sketchyshapes" sd="3934617007">
                    <a:custGeom>
                      <a:avLst/>
                      <a:gdLst>
                        <a:gd name="connsiteX0" fmla="*/ 190500 w 254000"/>
                        <a:gd name="connsiteY0" fmla="*/ 304800 h 304800"/>
                        <a:gd name="connsiteX1" fmla="*/ 190500 w 254000"/>
                        <a:gd name="connsiteY1" fmla="*/ 279400 h 304800"/>
                        <a:gd name="connsiteX2" fmla="*/ 214630 w 254000"/>
                        <a:gd name="connsiteY2" fmla="*/ 218440 h 304800"/>
                        <a:gd name="connsiteX3" fmla="*/ 254000 w 254000"/>
                        <a:gd name="connsiteY3" fmla="*/ 127000 h 304800"/>
                        <a:gd name="connsiteX4" fmla="*/ 127000 w 254000"/>
                        <a:gd name="connsiteY4" fmla="*/ 0 h 304800"/>
                        <a:gd name="connsiteX5" fmla="*/ 0 w 254000"/>
                        <a:gd name="connsiteY5" fmla="*/ 127000 h 304800"/>
                        <a:gd name="connsiteX6" fmla="*/ 39370 w 254000"/>
                        <a:gd name="connsiteY6" fmla="*/ 218440 h 304800"/>
                        <a:gd name="connsiteX7" fmla="*/ 63500 w 254000"/>
                        <a:gd name="connsiteY7" fmla="*/ 279400 h 304800"/>
                        <a:gd name="connsiteX8" fmla="*/ 63500 w 2540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304800">
                          <a:moveTo>
                            <a:pt x="190500" y="304800"/>
                          </a:moveTo>
                          <a:lnTo>
                            <a:pt x="190500" y="279400"/>
                          </a:lnTo>
                          <a:cubicBezTo>
                            <a:pt x="190500" y="256540"/>
                            <a:pt x="198120" y="234950"/>
                            <a:pt x="214630" y="218440"/>
                          </a:cubicBezTo>
                          <a:cubicBezTo>
                            <a:pt x="238760" y="194310"/>
                            <a:pt x="254000" y="163830"/>
                            <a:pt x="254000" y="127000"/>
                          </a:cubicBezTo>
                          <a:cubicBezTo>
                            <a:pt x="254000" y="57150"/>
                            <a:pt x="196850" y="0"/>
                            <a:pt x="127000" y="0"/>
                          </a:cubicBezTo>
                          <a:cubicBezTo>
                            <a:pt x="57150" y="0"/>
                            <a:pt x="0" y="57150"/>
                            <a:pt x="0" y="127000"/>
                          </a:cubicBezTo>
                          <a:cubicBezTo>
                            <a:pt x="0" y="163830"/>
                            <a:pt x="15240" y="194310"/>
                            <a:pt x="39370" y="218440"/>
                          </a:cubicBezTo>
                          <a:cubicBezTo>
                            <a:pt x="55880" y="234950"/>
                            <a:pt x="63500" y="255270"/>
                            <a:pt x="63500" y="279400"/>
                          </a:cubicBezTo>
                          <a:lnTo>
                            <a:pt x="63500" y="304800"/>
                          </a:lnTo>
                        </a:path>
                      </a:pathLst>
                    </a:custGeom>
                    <ask:type>
                      <ask:lineSketchCurved/>
                    </ask:type>
                  </ask:lineSketchStyleProps>
                </a:ext>
              </a:extLst>
            </a:ln>
          </p:spPr>
          <p:txBody>
            <a:bodyPr rtlCol="0" anchor="ctr"/>
            <a:lstStyle/>
            <a:p>
              <a:endParaRPr lang="en-GB"/>
            </a:p>
          </p:txBody>
        </p:sp>
        <p:sp>
          <p:nvSpPr>
            <p:cNvPr id="16" name="Freeform: Shape 15">
              <a:extLst>
                <a:ext uri="{FF2B5EF4-FFF2-40B4-BE49-F238E27FC236}">
                  <a16:creationId xmlns:a16="http://schemas.microsoft.com/office/drawing/2014/main" id="{2F414196-F80D-A31D-DAB2-9DAF3E5A541E}"/>
                </a:ext>
              </a:extLst>
            </p:cNvPr>
            <p:cNvSpPr/>
            <p:nvPr/>
          </p:nvSpPr>
          <p:spPr>
            <a:xfrm>
              <a:off x="3809431" y="1765200"/>
              <a:ext cx="19050" cy="46990"/>
            </a:xfrm>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fill="none" extrusionOk="0">
                  <a:moveTo>
                    <a:pt x="0" y="0"/>
                  </a:moveTo>
                  <a:cubicBezTo>
                    <a:pt x="2249" y="13145"/>
                    <a:pt x="12646" y="36759"/>
                    <a:pt x="19050" y="46990"/>
                  </a:cubicBezTo>
                </a:path>
                <a:path w="19050" h="46990" stroke="0" extrusionOk="0">
                  <a:moveTo>
                    <a:pt x="0" y="0"/>
                  </a:moveTo>
                  <a:cubicBezTo>
                    <a:pt x="7336" y="17839"/>
                    <a:pt x="12746" y="38256"/>
                    <a:pt x="19050" y="46990"/>
                  </a:cubicBezTo>
                </a:path>
              </a:pathLst>
            </a:custGeom>
            <a:ln w="19050" cap="flat">
              <a:solidFill>
                <a:schemeClr val="accent1"/>
              </a:solidFill>
              <a:prstDash val="solid"/>
              <a:round/>
              <a:extLst>
                <a:ext uri="{C807C97D-BFC1-408E-A445-0C87EB9F89A2}">
                  <ask:lineSketchStyleProps xmlns:ask="http://schemas.microsoft.com/office/drawing/2018/sketchyshapes" sd="2732194644">
                    <a:custGeom>
                      <a:avLst/>
                      <a:gdLst>
                        <a:gd name="connsiteX0" fmla="*/ 0 w 19050"/>
                        <a:gd name="connsiteY0" fmla="*/ 0 h 46990"/>
                        <a:gd name="connsiteX1" fmla="*/ 19050 w 19050"/>
                        <a:gd name="connsiteY1" fmla="*/ 46990 h 46990"/>
                      </a:gdLst>
                      <a:ahLst/>
                      <a:cxnLst>
                        <a:cxn ang="0">
                          <a:pos x="connsiteX0" y="connsiteY0"/>
                        </a:cxn>
                        <a:cxn ang="0">
                          <a:pos x="connsiteX1" y="connsiteY1"/>
                        </a:cxn>
                      </a:cxnLst>
                      <a:rect l="l" t="t" r="r" b="b"/>
                      <a:pathLst>
                        <a:path w="19050" h="46990">
                          <a:moveTo>
                            <a:pt x="0" y="0"/>
                          </a:moveTo>
                          <a:lnTo>
                            <a:pt x="19050" y="46990"/>
                          </a:lnTo>
                        </a:path>
                      </a:pathLst>
                    </a:custGeom>
                    <ask:type>
                      <ask:lineSketchCurved/>
                    </ask:type>
                  </ask:lineSketchStyleProps>
                </a:ext>
              </a:extLst>
            </a:ln>
          </p:spPr>
          <p:txBody>
            <a:bodyPr rtlCol="0" anchor="ctr"/>
            <a:lstStyle/>
            <a:p>
              <a:endParaRPr lang="en-GB"/>
            </a:p>
          </p:txBody>
        </p:sp>
        <p:sp>
          <p:nvSpPr>
            <p:cNvPr id="17" name="Freeform: Shape 16">
              <a:extLst>
                <a:ext uri="{FF2B5EF4-FFF2-40B4-BE49-F238E27FC236}">
                  <a16:creationId xmlns:a16="http://schemas.microsoft.com/office/drawing/2014/main" id="{CE67AA02-3C52-077B-D2AB-23722D5A0B0E}"/>
                </a:ext>
              </a:extLst>
            </p:cNvPr>
            <p:cNvSpPr/>
            <p:nvPr/>
          </p:nvSpPr>
          <p:spPr>
            <a:xfrm>
              <a:off x="3686241" y="1888390"/>
              <a:ext cx="46990" cy="19050"/>
            </a:xfrm>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fill="none" extrusionOk="0">
                  <a:moveTo>
                    <a:pt x="0" y="0"/>
                  </a:moveTo>
                  <a:cubicBezTo>
                    <a:pt x="23820" y="5915"/>
                    <a:pt x="25099" y="9272"/>
                    <a:pt x="46990" y="19050"/>
                  </a:cubicBezTo>
                </a:path>
                <a:path w="46990" h="19050" stroke="0" extrusionOk="0">
                  <a:moveTo>
                    <a:pt x="0" y="0"/>
                  </a:moveTo>
                  <a:cubicBezTo>
                    <a:pt x="17280" y="3780"/>
                    <a:pt x="38222" y="13727"/>
                    <a:pt x="46990" y="19050"/>
                  </a:cubicBezTo>
                </a:path>
              </a:pathLst>
            </a:custGeom>
            <a:ln w="19050" cap="flat">
              <a:solidFill>
                <a:schemeClr val="accent1"/>
              </a:solidFill>
              <a:prstDash val="solid"/>
              <a:round/>
              <a:extLst>
                <a:ext uri="{C807C97D-BFC1-408E-A445-0C87EB9F89A2}">
                  <ask:lineSketchStyleProps xmlns:ask="http://schemas.microsoft.com/office/drawing/2018/sketchyshapes" sd="1761206864">
                    <a:custGeom>
                      <a:avLst/>
                      <a:gdLst>
                        <a:gd name="connsiteX0" fmla="*/ 0 w 46990"/>
                        <a:gd name="connsiteY0" fmla="*/ 0 h 19050"/>
                        <a:gd name="connsiteX1" fmla="*/ 46990 w 46990"/>
                        <a:gd name="connsiteY1" fmla="*/ 19050 h 19050"/>
                      </a:gdLst>
                      <a:ahLst/>
                      <a:cxnLst>
                        <a:cxn ang="0">
                          <a:pos x="connsiteX0" y="connsiteY0"/>
                        </a:cxn>
                        <a:cxn ang="0">
                          <a:pos x="connsiteX1" y="connsiteY1"/>
                        </a:cxn>
                      </a:cxnLst>
                      <a:rect l="l" t="t" r="r" b="b"/>
                      <a:pathLst>
                        <a:path w="46990" h="19050">
                          <a:moveTo>
                            <a:pt x="0" y="0"/>
                          </a:moveTo>
                          <a:lnTo>
                            <a:pt x="46990" y="19050"/>
                          </a:lnTo>
                        </a:path>
                      </a:pathLst>
                    </a:custGeom>
                    <ask:type>
                      <ask:lineSketchCurved/>
                    </ask:type>
                  </ask:lineSketchStyleProps>
                </a:ext>
              </a:extLst>
            </a:ln>
          </p:spPr>
          <p:txBody>
            <a:bodyPr rtlCol="0" anchor="ctr"/>
            <a:lstStyle/>
            <a:p>
              <a:endParaRPr lang="en-GB"/>
            </a:p>
          </p:txBody>
        </p:sp>
        <p:sp>
          <p:nvSpPr>
            <p:cNvPr id="18" name="Freeform: Shape 17">
              <a:extLst>
                <a:ext uri="{FF2B5EF4-FFF2-40B4-BE49-F238E27FC236}">
                  <a16:creationId xmlns:a16="http://schemas.microsoft.com/office/drawing/2014/main" id="{BA703861-52BD-4B8C-CDF5-09B575D52BC9}"/>
                </a:ext>
              </a:extLst>
            </p:cNvPr>
            <p:cNvSpPr/>
            <p:nvPr/>
          </p:nvSpPr>
          <p:spPr>
            <a:xfrm>
              <a:off x="3686241" y="2044600"/>
              <a:ext cx="46990" cy="19050"/>
            </a:xfrm>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fill="none" extrusionOk="0">
                  <a:moveTo>
                    <a:pt x="0" y="19050"/>
                  </a:moveTo>
                  <a:cubicBezTo>
                    <a:pt x="18767" y="13664"/>
                    <a:pt x="30170" y="10593"/>
                    <a:pt x="46990" y="0"/>
                  </a:cubicBezTo>
                </a:path>
                <a:path w="46990" h="19050" stroke="0" extrusionOk="0">
                  <a:moveTo>
                    <a:pt x="0" y="19050"/>
                  </a:moveTo>
                  <a:cubicBezTo>
                    <a:pt x="8610" y="19624"/>
                    <a:pt x="39970" y="1401"/>
                    <a:pt x="46990" y="0"/>
                  </a:cubicBezTo>
                </a:path>
              </a:pathLst>
            </a:custGeom>
            <a:ln w="19050" cap="flat">
              <a:solidFill>
                <a:schemeClr val="accent1"/>
              </a:solidFill>
              <a:prstDash val="solid"/>
              <a:round/>
              <a:extLst>
                <a:ext uri="{C807C97D-BFC1-408E-A445-0C87EB9F89A2}">
                  <ask:lineSketchStyleProps xmlns:ask="http://schemas.microsoft.com/office/drawing/2018/sketchyshapes" sd="3506826528">
                    <a:custGeom>
                      <a:avLst/>
                      <a:gdLst>
                        <a:gd name="connsiteX0" fmla="*/ 0 w 46990"/>
                        <a:gd name="connsiteY0" fmla="*/ 19050 h 19050"/>
                        <a:gd name="connsiteX1" fmla="*/ 46990 w 46990"/>
                        <a:gd name="connsiteY1" fmla="*/ 0 h 19050"/>
                      </a:gdLst>
                      <a:ahLst/>
                      <a:cxnLst>
                        <a:cxn ang="0">
                          <a:pos x="connsiteX0" y="connsiteY0"/>
                        </a:cxn>
                        <a:cxn ang="0">
                          <a:pos x="connsiteX1" y="connsiteY1"/>
                        </a:cxn>
                      </a:cxnLst>
                      <a:rect l="l" t="t" r="r" b="b"/>
                      <a:pathLst>
                        <a:path w="46990" h="19050">
                          <a:moveTo>
                            <a:pt x="0" y="19050"/>
                          </a:moveTo>
                          <a:lnTo>
                            <a:pt x="46990" y="0"/>
                          </a:lnTo>
                        </a:path>
                      </a:pathLst>
                    </a:custGeom>
                    <ask:type>
                      <ask:lineSketchCurved/>
                    </ask:type>
                  </ask:lineSketchStyleProps>
                </a:ext>
              </a:extLst>
            </a:ln>
          </p:spPr>
          <p:txBody>
            <a:bodyPr rtlCol="0" anchor="ctr"/>
            <a:lstStyle/>
            <a:p>
              <a:endParaRPr lang="en-GB"/>
            </a:p>
          </p:txBody>
        </p:sp>
        <p:sp>
          <p:nvSpPr>
            <p:cNvPr id="19" name="Freeform: Shape 18">
              <a:extLst>
                <a:ext uri="{FF2B5EF4-FFF2-40B4-BE49-F238E27FC236}">
                  <a16:creationId xmlns:a16="http://schemas.microsoft.com/office/drawing/2014/main" id="{CB51C8D6-465E-191D-2107-816D2E897487}"/>
                </a:ext>
              </a:extLst>
            </p:cNvPr>
            <p:cNvSpPr/>
            <p:nvPr/>
          </p:nvSpPr>
          <p:spPr>
            <a:xfrm>
              <a:off x="4060891" y="2044600"/>
              <a:ext cx="46990" cy="19050"/>
            </a:xfrm>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fill="none" extrusionOk="0">
                  <a:moveTo>
                    <a:pt x="46990" y="19050"/>
                  </a:moveTo>
                  <a:cubicBezTo>
                    <a:pt x="40810" y="13747"/>
                    <a:pt x="17205" y="10778"/>
                    <a:pt x="0" y="0"/>
                  </a:cubicBezTo>
                </a:path>
                <a:path w="46990" h="19050" stroke="0" extrusionOk="0">
                  <a:moveTo>
                    <a:pt x="46990" y="19050"/>
                  </a:moveTo>
                  <a:cubicBezTo>
                    <a:pt x="23712" y="9362"/>
                    <a:pt x="19395" y="10191"/>
                    <a:pt x="0" y="0"/>
                  </a:cubicBezTo>
                </a:path>
              </a:pathLst>
            </a:custGeom>
            <a:ln w="19050" cap="flat">
              <a:solidFill>
                <a:schemeClr val="accent1"/>
              </a:solidFill>
              <a:prstDash val="solid"/>
              <a:round/>
              <a:extLst>
                <a:ext uri="{C807C97D-BFC1-408E-A445-0C87EB9F89A2}">
                  <ask:lineSketchStyleProps xmlns:ask="http://schemas.microsoft.com/office/drawing/2018/sketchyshapes" sd="3527612719">
                    <a:custGeom>
                      <a:avLst/>
                      <a:gdLst>
                        <a:gd name="connsiteX0" fmla="*/ 46990 w 46990"/>
                        <a:gd name="connsiteY0" fmla="*/ 19050 h 19050"/>
                        <a:gd name="connsiteX1" fmla="*/ 0 w 46990"/>
                        <a:gd name="connsiteY1" fmla="*/ 0 h 19050"/>
                      </a:gdLst>
                      <a:ahLst/>
                      <a:cxnLst>
                        <a:cxn ang="0">
                          <a:pos x="connsiteX0" y="connsiteY0"/>
                        </a:cxn>
                        <a:cxn ang="0">
                          <a:pos x="connsiteX1" y="connsiteY1"/>
                        </a:cxn>
                      </a:cxnLst>
                      <a:rect l="l" t="t" r="r" b="b"/>
                      <a:pathLst>
                        <a:path w="46990" h="19050">
                          <a:moveTo>
                            <a:pt x="46990" y="19050"/>
                          </a:moveTo>
                          <a:lnTo>
                            <a:pt x="0" y="0"/>
                          </a:lnTo>
                        </a:path>
                      </a:pathLst>
                    </a:custGeom>
                    <ask:type>
                      <ask:lineSketchCurved/>
                    </ask:type>
                  </ask:lineSketchStyleProps>
                </a:ext>
              </a:extLst>
            </a:ln>
          </p:spPr>
          <p:txBody>
            <a:bodyPr rtlCol="0" anchor="ctr"/>
            <a:lstStyle/>
            <a:p>
              <a:endParaRPr lang="en-GB"/>
            </a:p>
          </p:txBody>
        </p:sp>
        <p:sp>
          <p:nvSpPr>
            <p:cNvPr id="20" name="Freeform: Shape 19">
              <a:extLst>
                <a:ext uri="{FF2B5EF4-FFF2-40B4-BE49-F238E27FC236}">
                  <a16:creationId xmlns:a16="http://schemas.microsoft.com/office/drawing/2014/main" id="{7D15CB5A-6B86-872F-4A34-610024D75C3F}"/>
                </a:ext>
              </a:extLst>
            </p:cNvPr>
            <p:cNvSpPr/>
            <p:nvPr/>
          </p:nvSpPr>
          <p:spPr>
            <a:xfrm>
              <a:off x="4060891" y="1888390"/>
              <a:ext cx="46990" cy="19050"/>
            </a:xfrm>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fill="none" extrusionOk="0">
                  <a:moveTo>
                    <a:pt x="46990" y="0"/>
                  </a:moveTo>
                  <a:cubicBezTo>
                    <a:pt x="39180" y="4536"/>
                    <a:pt x="14688" y="9562"/>
                    <a:pt x="0" y="19050"/>
                  </a:cubicBezTo>
                </a:path>
                <a:path w="46990" h="19050" stroke="0" extrusionOk="0">
                  <a:moveTo>
                    <a:pt x="46990" y="0"/>
                  </a:moveTo>
                  <a:cubicBezTo>
                    <a:pt x="35295" y="4309"/>
                    <a:pt x="13892" y="10366"/>
                    <a:pt x="0" y="19050"/>
                  </a:cubicBezTo>
                </a:path>
              </a:pathLst>
            </a:custGeom>
            <a:ln w="19050" cap="flat">
              <a:solidFill>
                <a:schemeClr val="accent1"/>
              </a:solidFill>
              <a:prstDash val="solid"/>
              <a:round/>
              <a:extLst>
                <a:ext uri="{C807C97D-BFC1-408E-A445-0C87EB9F89A2}">
                  <ask:lineSketchStyleProps xmlns:ask="http://schemas.microsoft.com/office/drawing/2018/sketchyshapes" sd="2902367373">
                    <a:custGeom>
                      <a:avLst/>
                      <a:gdLst>
                        <a:gd name="connsiteX0" fmla="*/ 46990 w 46990"/>
                        <a:gd name="connsiteY0" fmla="*/ 0 h 19050"/>
                        <a:gd name="connsiteX1" fmla="*/ 0 w 46990"/>
                        <a:gd name="connsiteY1" fmla="*/ 19050 h 19050"/>
                      </a:gdLst>
                      <a:ahLst/>
                      <a:cxnLst>
                        <a:cxn ang="0">
                          <a:pos x="connsiteX0" y="connsiteY0"/>
                        </a:cxn>
                        <a:cxn ang="0">
                          <a:pos x="connsiteX1" y="connsiteY1"/>
                        </a:cxn>
                      </a:cxnLst>
                      <a:rect l="l" t="t" r="r" b="b"/>
                      <a:pathLst>
                        <a:path w="46990" h="19050">
                          <a:moveTo>
                            <a:pt x="46990" y="0"/>
                          </a:moveTo>
                          <a:lnTo>
                            <a:pt x="0" y="19050"/>
                          </a:lnTo>
                        </a:path>
                      </a:pathLst>
                    </a:custGeom>
                    <ask:type>
                      <ask:lineSketchCurved/>
                    </ask:type>
                  </ask:lineSketchStyleProps>
                </a:ext>
              </a:extLst>
            </a:ln>
          </p:spPr>
          <p:txBody>
            <a:bodyPr rtlCol="0" anchor="ctr"/>
            <a:lstStyle/>
            <a:p>
              <a:endParaRPr lang="en-GB"/>
            </a:p>
          </p:txBody>
        </p:sp>
        <p:sp>
          <p:nvSpPr>
            <p:cNvPr id="21" name="Freeform: Shape 20">
              <a:extLst>
                <a:ext uri="{FF2B5EF4-FFF2-40B4-BE49-F238E27FC236}">
                  <a16:creationId xmlns:a16="http://schemas.microsoft.com/office/drawing/2014/main" id="{0572EF63-FFB1-3A92-E3C4-929A0D6721AD}"/>
                </a:ext>
              </a:extLst>
            </p:cNvPr>
            <p:cNvSpPr/>
            <p:nvPr/>
          </p:nvSpPr>
          <p:spPr>
            <a:xfrm>
              <a:off x="3965641" y="1765200"/>
              <a:ext cx="19050" cy="46990"/>
            </a:xfrm>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fill="none" extrusionOk="0">
                  <a:moveTo>
                    <a:pt x="19050" y="0"/>
                  </a:moveTo>
                  <a:cubicBezTo>
                    <a:pt x="12855" y="22328"/>
                    <a:pt x="11352" y="27859"/>
                    <a:pt x="0" y="46990"/>
                  </a:cubicBezTo>
                </a:path>
                <a:path w="19050" h="46990" stroke="0" extrusionOk="0">
                  <a:moveTo>
                    <a:pt x="19050" y="0"/>
                  </a:moveTo>
                  <a:cubicBezTo>
                    <a:pt x="18817" y="11526"/>
                    <a:pt x="6219" y="32395"/>
                    <a:pt x="0" y="46990"/>
                  </a:cubicBezTo>
                </a:path>
              </a:pathLst>
            </a:custGeom>
            <a:ln w="19050" cap="flat">
              <a:solidFill>
                <a:schemeClr val="accent1"/>
              </a:solidFill>
              <a:prstDash val="solid"/>
              <a:round/>
              <a:extLst>
                <a:ext uri="{C807C97D-BFC1-408E-A445-0C87EB9F89A2}">
                  <ask:lineSketchStyleProps xmlns:ask="http://schemas.microsoft.com/office/drawing/2018/sketchyshapes" sd="1220809405">
                    <a:custGeom>
                      <a:avLst/>
                      <a:gdLst>
                        <a:gd name="connsiteX0" fmla="*/ 19050 w 19050"/>
                        <a:gd name="connsiteY0" fmla="*/ 0 h 46990"/>
                        <a:gd name="connsiteX1" fmla="*/ 0 w 19050"/>
                        <a:gd name="connsiteY1" fmla="*/ 46990 h 46990"/>
                      </a:gdLst>
                      <a:ahLst/>
                      <a:cxnLst>
                        <a:cxn ang="0">
                          <a:pos x="connsiteX0" y="connsiteY0"/>
                        </a:cxn>
                        <a:cxn ang="0">
                          <a:pos x="connsiteX1" y="connsiteY1"/>
                        </a:cxn>
                      </a:cxnLst>
                      <a:rect l="l" t="t" r="r" b="b"/>
                      <a:pathLst>
                        <a:path w="19050" h="46990">
                          <a:moveTo>
                            <a:pt x="19050" y="0"/>
                          </a:moveTo>
                          <a:lnTo>
                            <a:pt x="0" y="46990"/>
                          </a:lnTo>
                        </a:path>
                      </a:pathLst>
                    </a:custGeom>
                    <ask:type>
                      <ask:lineSketchCurved/>
                    </ask:type>
                  </ask:lineSketchStyleProps>
                </a:ext>
              </a:extLst>
            </a:ln>
          </p:spPr>
          <p:txBody>
            <a:bodyPr rtlCol="0" anchor="ctr"/>
            <a:lstStyle/>
            <a:p>
              <a:endParaRPr lang="en-GB"/>
            </a:p>
          </p:txBody>
        </p:sp>
        <p:sp>
          <p:nvSpPr>
            <p:cNvPr id="22" name="Freeform: Shape 21">
              <a:extLst>
                <a:ext uri="{FF2B5EF4-FFF2-40B4-BE49-F238E27FC236}">
                  <a16:creationId xmlns:a16="http://schemas.microsoft.com/office/drawing/2014/main" id="{0F8CD185-2E45-0598-3B23-B448E9A4DDA3}"/>
                </a:ext>
              </a:extLst>
            </p:cNvPr>
            <p:cNvSpPr/>
            <p:nvPr/>
          </p:nvSpPr>
          <p:spPr>
            <a:xfrm>
              <a:off x="3858961" y="2014120"/>
              <a:ext cx="76200" cy="25400"/>
            </a:xfrm>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extrusionOk="0">
                  <a:moveTo>
                    <a:pt x="0" y="0"/>
                  </a:moveTo>
                  <a:cubicBezTo>
                    <a:pt x="16942" y="12686"/>
                    <a:pt x="23443" y="18322"/>
                    <a:pt x="38100" y="25400"/>
                  </a:cubicBezTo>
                  <a:cubicBezTo>
                    <a:pt x="45531" y="17925"/>
                    <a:pt x="69282" y="2211"/>
                    <a:pt x="76200" y="0"/>
                  </a:cubicBezTo>
                </a:path>
              </a:pathLst>
            </a:custGeom>
            <a:noFill/>
            <a:ln w="19050" cap="flat">
              <a:solidFill>
                <a:schemeClr val="accent1"/>
              </a:solidFill>
              <a:prstDash val="solid"/>
              <a:miter/>
              <a:extLst>
                <a:ext uri="{C807C97D-BFC1-408E-A445-0C87EB9F89A2}">
                  <ask:lineSketchStyleProps xmlns:ask="http://schemas.microsoft.com/office/drawing/2018/sketchyshapes" sd="1678263146">
                    <a:custGeom>
                      <a:avLst/>
                      <a:gdLst>
                        <a:gd name="connsiteX0" fmla="*/ 0 w 76200"/>
                        <a:gd name="connsiteY0" fmla="*/ 0 h 25400"/>
                        <a:gd name="connsiteX1" fmla="*/ 38100 w 76200"/>
                        <a:gd name="connsiteY1" fmla="*/ 25400 h 25400"/>
                        <a:gd name="connsiteX2" fmla="*/ 76200 w 76200"/>
                        <a:gd name="connsiteY2" fmla="*/ 0 h 25400"/>
                      </a:gdLst>
                      <a:ahLst/>
                      <a:cxnLst>
                        <a:cxn ang="0">
                          <a:pos x="connsiteX0" y="connsiteY0"/>
                        </a:cxn>
                        <a:cxn ang="0">
                          <a:pos x="connsiteX1" y="connsiteY1"/>
                        </a:cxn>
                        <a:cxn ang="0">
                          <a:pos x="connsiteX2" y="connsiteY2"/>
                        </a:cxn>
                      </a:cxnLst>
                      <a:rect l="l" t="t" r="r" b="b"/>
                      <a:pathLst>
                        <a:path w="76200" h="25400">
                          <a:moveTo>
                            <a:pt x="0" y="0"/>
                          </a:moveTo>
                          <a:lnTo>
                            <a:pt x="38100" y="25400"/>
                          </a:lnTo>
                          <a:lnTo>
                            <a:pt x="76200" y="0"/>
                          </a:lnTo>
                        </a:path>
                      </a:pathLst>
                    </a:custGeom>
                    <ask:type>
                      <ask:lineSketchCurved/>
                    </ask:type>
                  </ask:lineSketchStyleProps>
                </a:ext>
              </a:extLst>
            </a:ln>
          </p:spPr>
          <p:txBody>
            <a:bodyPr rtlCol="0" anchor="ctr"/>
            <a:lstStyle/>
            <a:p>
              <a:endParaRPr lang="en-GB"/>
            </a:p>
          </p:txBody>
        </p:sp>
        <p:sp>
          <p:nvSpPr>
            <p:cNvPr id="23" name="Freeform: Shape 22">
              <a:extLst>
                <a:ext uri="{FF2B5EF4-FFF2-40B4-BE49-F238E27FC236}">
                  <a16:creationId xmlns:a16="http://schemas.microsoft.com/office/drawing/2014/main" id="{78BFA7F3-4CE6-46EE-C866-AD7DF5DD5D27}"/>
                </a:ext>
              </a:extLst>
            </p:cNvPr>
            <p:cNvSpPr/>
            <p:nvPr/>
          </p:nvSpPr>
          <p:spPr>
            <a:xfrm>
              <a:off x="3897061" y="2039520"/>
              <a:ext cx="12700" cy="114300"/>
            </a:xfrm>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fill="none" extrusionOk="0">
                  <a:moveTo>
                    <a:pt x="0" y="0"/>
                  </a:moveTo>
                  <a:cubicBezTo>
                    <a:pt x="5729" y="54326"/>
                    <a:pt x="-4195" y="96000"/>
                    <a:pt x="0" y="114300"/>
                  </a:cubicBezTo>
                </a:path>
                <a:path w="12700" h="114300" stroke="0" extrusionOk="0">
                  <a:moveTo>
                    <a:pt x="0" y="0"/>
                  </a:moveTo>
                  <a:cubicBezTo>
                    <a:pt x="-7951" y="47955"/>
                    <a:pt x="-7653" y="101961"/>
                    <a:pt x="0" y="114300"/>
                  </a:cubicBezTo>
                </a:path>
              </a:pathLst>
            </a:custGeom>
            <a:ln w="19050" cap="flat">
              <a:solidFill>
                <a:schemeClr val="accent1"/>
              </a:solidFill>
              <a:prstDash val="solid"/>
              <a:miter/>
              <a:extLst>
                <a:ext uri="{C807C97D-BFC1-408E-A445-0C87EB9F89A2}">
                  <ask:lineSketchStyleProps xmlns:ask="http://schemas.microsoft.com/office/drawing/2018/sketchyshapes" sd="222728372">
                    <a:custGeom>
                      <a:avLst/>
                      <a:gdLst>
                        <a:gd name="connsiteX0" fmla="*/ 0 w 12700"/>
                        <a:gd name="connsiteY0" fmla="*/ 0 h 114300"/>
                        <a:gd name="connsiteX1" fmla="*/ 0 w 12700"/>
                        <a:gd name="connsiteY1" fmla="*/ 114300 h 114300"/>
                      </a:gdLst>
                      <a:ahLst/>
                      <a:cxnLst>
                        <a:cxn ang="0">
                          <a:pos x="connsiteX0" y="connsiteY0"/>
                        </a:cxn>
                        <a:cxn ang="0">
                          <a:pos x="connsiteX1" y="connsiteY1"/>
                        </a:cxn>
                      </a:cxnLst>
                      <a:rect l="l" t="t" r="r" b="b"/>
                      <a:pathLst>
                        <a:path w="12700" h="114300">
                          <a:moveTo>
                            <a:pt x="0" y="0"/>
                          </a:moveTo>
                          <a:lnTo>
                            <a:pt x="0" y="114300"/>
                          </a:lnTo>
                        </a:path>
                      </a:pathLst>
                    </a:custGeom>
                    <ask:type>
                      <ask:lineSketchCurved/>
                    </ask:type>
                  </ask:lineSketchStyleProps>
                </a:ext>
              </a:extLst>
            </a:ln>
          </p:spPr>
          <p:txBody>
            <a:bodyPr rtlCol="0" anchor="ctr"/>
            <a:lstStyle/>
            <a:p>
              <a:endParaRPr lang="en-GB"/>
            </a:p>
          </p:txBody>
        </p:sp>
      </p:grpSp>
      <p:sp>
        <p:nvSpPr>
          <p:cNvPr id="27" name="Slide Number Placeholder 7">
            <a:extLst>
              <a:ext uri="{FF2B5EF4-FFF2-40B4-BE49-F238E27FC236}">
                <a16:creationId xmlns:a16="http://schemas.microsoft.com/office/drawing/2014/main" id="{FB5DA885-FE99-CC79-5250-190BFB9E9FB8}"/>
              </a:ext>
            </a:extLst>
          </p:cNvPr>
          <p:cNvSpPr>
            <a:spLocks noGrp="1"/>
          </p:cNvSpPr>
          <p:nvPr>
            <p:ph type="sldNum" sz="quarter" idx="12"/>
          </p:nvPr>
        </p:nvSpPr>
        <p:spPr>
          <a:xfrm>
            <a:off x="10981531" y="6531818"/>
            <a:ext cx="778669" cy="153888"/>
          </a:xfrm>
        </p:spPr>
        <p:txBody>
          <a:bodyPr/>
          <a:lstStyle/>
          <a:p>
            <a:fld id="{8223961E-8E25-4BEB-A1E7-A335D06D8AD4}" type="slidenum">
              <a:rPr lang="en-GB" smtClean="0"/>
              <a:t>7</a:t>
            </a:fld>
            <a:endParaRPr lang="en-GB"/>
          </a:p>
        </p:txBody>
      </p:sp>
      <p:pic>
        <p:nvPicPr>
          <p:cNvPr id="4098" name="Picture 2" descr="Sewell Anna - Wordsworth Editions">
            <a:extLst>
              <a:ext uri="{FF2B5EF4-FFF2-40B4-BE49-F238E27FC236}">
                <a16:creationId xmlns:a16="http://schemas.microsoft.com/office/drawing/2014/main" id="{F7DB0BCB-6397-CD6F-49F6-E1AEA701CBF8}"/>
              </a:ext>
            </a:extLst>
          </p:cNvPr>
          <p:cNvPicPr>
            <a:picLocks noChangeAspect="1" noChangeArrowheads="1"/>
          </p:cNvPicPr>
          <p:nvPr>
            <p:custDataLst>
              <p:tags r:id="rId1"/>
            </p:custDataLst>
          </p:nvPr>
        </p:nvPicPr>
        <p:blipFill>
          <a:blip r:embed="rId3" cstate="screen">
            <a:extLst>
              <a:ext uri="{28A0092B-C50C-407E-A947-70E740481C1C}">
                <a14:useLocalDpi xmlns:a14="http://schemas.microsoft.com/office/drawing/2010/main"/>
              </a:ext>
            </a:extLst>
          </a:blip>
          <a:srcRect/>
          <a:stretch>
            <a:fillRect/>
          </a:stretch>
        </p:blipFill>
        <p:spPr bwMode="auto">
          <a:xfrm>
            <a:off x="6559550" y="1279525"/>
            <a:ext cx="4298950" cy="429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145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 fill="hold"/>
                                        <p:tgtEl>
                                          <p:spTgt spid="4"/>
                                        </p:tgtEl>
                                        <p:attrNameLst>
                                          <p:attrName>ppt_w</p:attrName>
                                        </p:attrNameLst>
                                      </p:cBhvr>
                                      <p:tavLst>
                                        <p:tav tm="0">
                                          <p:val>
                                            <p:fltVal val="0"/>
                                          </p:val>
                                        </p:tav>
                                        <p:tav tm="100000">
                                          <p:val>
                                            <p:strVal val="#ppt_w"/>
                                          </p:val>
                                        </p:tav>
                                      </p:tavLst>
                                    </p:anim>
                                    <p:anim calcmode="lin" valueType="num">
                                      <p:cBhvr>
                                        <p:cTn id="13" dur="30" fill="hold"/>
                                        <p:tgtEl>
                                          <p:spTgt spid="4"/>
                                        </p:tgtEl>
                                        <p:attrNameLst>
                                          <p:attrName>ppt_h</p:attrName>
                                        </p:attrNameLst>
                                      </p:cBhvr>
                                      <p:tavLst>
                                        <p:tav tm="0">
                                          <p:val>
                                            <p:fltVal val="0"/>
                                          </p:val>
                                        </p:tav>
                                        <p:tav tm="100000">
                                          <p:val>
                                            <p:strVal val="#ppt_h"/>
                                          </p:val>
                                        </p:tav>
                                      </p:tavLst>
                                    </p:anim>
                                    <p:animEffect transition="in" filter="fade">
                                      <p:cBhvr>
                                        <p:cTn id="14" dur="30"/>
                                        <p:tgtEl>
                                          <p:spTgt spid="4"/>
                                        </p:tgtEl>
                                      </p:cBhvr>
                                    </p:animEffect>
                                  </p:childTnLst>
                                </p:cTn>
                              </p:par>
                              <p:par>
                                <p:cTn id="15" presetID="6" presetClass="emph" presetSubtype="0" decel="100000" fill="hold" nodeType="withEffect">
                                  <p:stCondLst>
                                    <p:cond delay="0"/>
                                  </p:stCondLst>
                                  <p:childTnLst>
                                    <p:animScale>
                                      <p:cBhvr>
                                        <p:cTn id="16" dur="500" fill="hold"/>
                                        <p:tgtEl>
                                          <p:spTgt spid="4"/>
                                        </p:tgtEl>
                                      </p:cBhvr>
                                      <p:by x="9999000" y="9999000"/>
                                    </p:animScale>
                                  </p:childTnLst>
                                </p:cTn>
                              </p:par>
                              <p:par>
                                <p:cTn id="17" presetID="6" presetClass="emph" presetSubtype="0" fill="hold" nodeType="withEffect">
                                  <p:stCondLst>
                                    <p:cond delay="0"/>
                                  </p:stCondLst>
                                  <p:childTnLst>
                                    <p:animScale>
                                      <p:cBhvr>
                                        <p:cTn id="18" dur="10" fill="hold"/>
                                        <p:tgtEl>
                                          <p:spTgt spid="4"/>
                                        </p:tgtEl>
                                      </p:cBhvr>
                                      <p:by x="1000" y="1000"/>
                                    </p:animScale>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par>
                                <p:cTn id="22" presetID="42" presetClass="path" presetSubtype="0" decel="100000" fill="hold" grpId="1" nodeType="withEffect">
                                  <p:stCondLst>
                                    <p:cond delay="0"/>
                                  </p:stCondLst>
                                  <p:childTnLst>
                                    <p:animMotion origin="layout" path="M -3.75E-6 -0.03472 L -3.75E-6 1.85185E-6 " pathEditMode="relative" rAng="0" ptsTypes="AA">
                                      <p:cBhvr>
                                        <p:cTn id="23" dur="500" fill="hold"/>
                                        <p:tgtEl>
                                          <p:spTgt spid="3"/>
                                        </p:tgtEl>
                                        <p:attrNameLst>
                                          <p:attrName>ppt_x</p:attrName>
                                          <p:attrName>ppt_y</p:attrName>
                                        </p:attrNameLst>
                                      </p:cBhvr>
                                      <p:rCtr x="0" y="1736"/>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E2683-F491-1FBE-5646-8630DDCD7BDD}"/>
              </a:ext>
            </a:extLst>
          </p:cNvPr>
          <p:cNvSpPr>
            <a:spLocks noGrp="1"/>
          </p:cNvSpPr>
          <p:nvPr>
            <p:ph type="title"/>
          </p:nvPr>
        </p:nvSpPr>
        <p:spPr>
          <a:xfrm>
            <a:off x="431800" y="2505671"/>
            <a:ext cx="7491413" cy="1846659"/>
          </a:xfrm>
        </p:spPr>
        <p:txBody>
          <a:bodyPr/>
          <a:lstStyle/>
          <a:p>
            <a:r>
              <a:rPr lang="en-GB" dirty="0"/>
              <a:t>Social Justice:</a:t>
            </a:r>
            <a:br>
              <a:rPr lang="en-GB" dirty="0"/>
            </a:br>
            <a:r>
              <a:rPr lang="en-GB" dirty="0"/>
              <a:t>Animal Welfare</a:t>
            </a:r>
          </a:p>
        </p:txBody>
      </p:sp>
    </p:spTree>
    <p:extLst>
      <p:ext uri="{BB962C8B-B14F-4D97-AF65-F5344CB8AC3E}">
        <p14:creationId xmlns:p14="http://schemas.microsoft.com/office/powerpoint/2010/main" val="111552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5056E5-5ABD-A5ED-F878-C650319C8927}"/>
              </a:ext>
            </a:extLst>
          </p:cNvPr>
          <p:cNvSpPr/>
          <p:nvPr/>
        </p:nvSpPr>
        <p:spPr>
          <a:xfrm flipH="1">
            <a:off x="-1" y="0"/>
            <a:ext cx="600551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dirty="0" err="1"/>
          </a:p>
        </p:txBody>
      </p:sp>
      <p:pic>
        <p:nvPicPr>
          <p:cNvPr id="5122" name="Picture 2" descr="What is a Check Rein? | Chimacum Tack">
            <a:extLst>
              <a:ext uri="{FF2B5EF4-FFF2-40B4-BE49-F238E27FC236}">
                <a16:creationId xmlns:a16="http://schemas.microsoft.com/office/drawing/2014/main" id="{D4179F6E-86B7-3134-5798-D23278B0ED40}"/>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a:ext>
            </a:extLst>
          </a:blip>
          <a:srcRect t="1314" r="1314"/>
          <a:stretch/>
        </p:blipFill>
        <p:spPr bwMode="auto">
          <a:xfrm>
            <a:off x="6951342" y="875842"/>
            <a:ext cx="3373284" cy="24626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ctorian horsebrake | JamesGardinerCollection | Flickr">
            <a:extLst>
              <a:ext uri="{FF2B5EF4-FFF2-40B4-BE49-F238E27FC236}">
                <a16:creationId xmlns:a16="http://schemas.microsoft.com/office/drawing/2014/main" id="{D50EA93F-BD7A-1198-3C35-3651969AE97E}"/>
              </a:ext>
            </a:extLst>
          </p:cNvPr>
          <p:cNvPicPr>
            <a:picLocks noChangeAspect="1" noChangeArrowheads="1"/>
          </p:cNvPicPr>
          <p:nvPr>
            <p:custDataLst>
              <p:tags r:id="rId2"/>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7872886" y="3554204"/>
            <a:ext cx="3373284" cy="24279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D1822F-4582-0FA3-6235-9E1C0D2FC88B}"/>
              </a:ext>
            </a:extLst>
          </p:cNvPr>
          <p:cNvSpPr txBox="1"/>
          <p:nvPr/>
        </p:nvSpPr>
        <p:spPr>
          <a:xfrm>
            <a:off x="431800" y="1428453"/>
            <a:ext cx="4900364" cy="4001095"/>
          </a:xfrm>
          <a:prstGeom prst="rect">
            <a:avLst/>
          </a:prstGeom>
          <a:noFill/>
        </p:spPr>
        <p:txBody>
          <a:bodyPr wrap="square" lIns="0" tIns="0" rIns="0" bIns="0" rtlCol="0" anchor="ctr">
            <a:spAutoFit/>
          </a:bodyPr>
          <a:lstStyle/>
          <a:p>
            <a:r>
              <a:rPr lang="en-US" sz="2000" dirty="0"/>
              <a:t>One of the biggest impacts of </a:t>
            </a:r>
            <a:r>
              <a:rPr lang="en-US" sz="2000" i="1" dirty="0"/>
              <a:t>Black Beauty</a:t>
            </a:r>
            <a:r>
              <a:rPr lang="en-US" sz="2000" dirty="0"/>
              <a:t> was the way it changed horses’ lives for the better. Horses in the Victorian era were often put into something called a “bearing rein,” which held their heads up tall while they walked. People thought this made the horses look very handsome and proud, but it was extremely uncomfortable for the horses to wear. Anna Sewell hated bearing reins, and, as part of her goal to “induce kindness” towards working horses, she wrote a chapter in which Black Beauty describes how horrible it is to wear this kind of rein. </a:t>
            </a:r>
          </a:p>
        </p:txBody>
      </p:sp>
    </p:spTree>
    <p:extLst>
      <p:ext uri="{BB962C8B-B14F-4D97-AF65-F5344CB8AC3E}">
        <p14:creationId xmlns:p14="http://schemas.microsoft.com/office/powerpoint/2010/main" val="29282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42" presetClass="path" presetSubtype="0" decel="100000" fill="hold" grpId="1" nodeType="withEffect">
                                  <p:stCondLst>
                                    <p:cond delay="0"/>
                                  </p:stCondLst>
                                  <p:childTnLst>
                                    <p:animMotion origin="layout" path="M 1.875E-6 0.03889 L 1.875E-6 0 " pathEditMode="relative" rAng="0" ptsTypes="AA">
                                      <p:cBhvr>
                                        <p:cTn id="14" dur="500" fill="hold"/>
                                        <p:tgtEl>
                                          <p:spTgt spid="5"/>
                                        </p:tgtEl>
                                        <p:attrNameLst>
                                          <p:attrName>ppt_x</p:attrName>
                                          <p:attrName>ppt_y</p:attrName>
                                        </p:attrNameLst>
                                      </p:cBhvr>
                                      <p:rCtr x="0" y="-1944"/>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250"/>
                                        <p:tgtEl>
                                          <p:spTgt spid="5122"/>
                                        </p:tgtEl>
                                      </p:cBhvr>
                                    </p:animEffect>
                                  </p:childTnLst>
                                </p:cTn>
                              </p:par>
                              <p:par>
                                <p:cTn id="19" presetID="42" presetClass="path" presetSubtype="0" decel="100000" fill="hold" nodeType="withEffect">
                                  <p:stCondLst>
                                    <p:cond delay="0"/>
                                  </p:stCondLst>
                                  <p:childTnLst>
                                    <p:animMotion origin="layout" path="M 0.01666 -0.00046 L 3.75E-6 1.85185E-6 " pathEditMode="relative" rAng="0" ptsTypes="AA">
                                      <p:cBhvr>
                                        <p:cTn id="20" dur="500" fill="hold"/>
                                        <p:tgtEl>
                                          <p:spTgt spid="5122"/>
                                        </p:tgtEl>
                                        <p:attrNameLst>
                                          <p:attrName>ppt_x</p:attrName>
                                          <p:attrName>ppt_y</p:attrName>
                                        </p:attrNameLst>
                                      </p:cBhvr>
                                      <p:rCtr x="-833" y="23"/>
                                    </p:animMotion>
                                  </p:childTnLst>
                                </p:cTn>
                              </p:par>
                              <p:par>
                                <p:cTn id="21" presetID="10" presetClass="entr" presetSubtype="0" fill="hold" nodeType="withEffect">
                                  <p:stCondLst>
                                    <p:cond delay="25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250"/>
                                        <p:tgtEl>
                                          <p:spTgt spid="5124"/>
                                        </p:tgtEl>
                                      </p:cBhvr>
                                    </p:animEffect>
                                  </p:childTnLst>
                                </p:cTn>
                              </p:par>
                              <p:par>
                                <p:cTn id="24" presetID="42" presetClass="path" presetSubtype="0" decel="100000" fill="hold" nodeType="withEffect">
                                  <p:stCondLst>
                                    <p:cond delay="250"/>
                                  </p:stCondLst>
                                  <p:childTnLst>
                                    <p:animMotion origin="layout" path="M -0.01719 -0.00023 L -1.25E-6 1.85185E-6 " pathEditMode="relative" rAng="0" ptsTypes="AA">
                                      <p:cBhvr>
                                        <p:cTn id="25" dur="500" fill="hold"/>
                                        <p:tgtEl>
                                          <p:spTgt spid="5124"/>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1000,667"/>
</p:tagLst>
</file>

<file path=ppt/tags/tag11.xml><?xml version="1.0" encoding="utf-8"?>
<p:tagLst xmlns:a="http://schemas.openxmlformats.org/drawingml/2006/main" xmlns:r="http://schemas.openxmlformats.org/officeDocument/2006/relationships" xmlns:p="http://schemas.openxmlformats.org/presentationml/2006/main">
  <p:tag name="ASSET_SIZE_ON_INSERT" val="1000,751"/>
</p:tagLst>
</file>

<file path=ppt/tags/tag12.xml><?xml version="1.0" encoding="utf-8"?>
<p:tagLst xmlns:a="http://schemas.openxmlformats.org/drawingml/2006/main" xmlns:r="http://schemas.openxmlformats.org/officeDocument/2006/relationships" xmlns:p="http://schemas.openxmlformats.org/presentationml/2006/main">
  <p:tag name="ASSET_SIZE_ON_INSERT" val="1000,665"/>
</p:tagLst>
</file>

<file path=ppt/tags/tag13.xml><?xml version="1.0" encoding="utf-8"?>
<p:tagLst xmlns:a="http://schemas.openxmlformats.org/drawingml/2006/main" xmlns:r="http://schemas.openxmlformats.org/officeDocument/2006/relationships" xmlns:p="http://schemas.openxmlformats.org/presentationml/2006/main">
  <p:tag name="ASSET_SIZE_ON_INSERT" val="768,768"/>
</p:tagLst>
</file>

<file path=ppt/tags/tag14.xml><?xml version="1.0" encoding="utf-8"?>
<p:tagLst xmlns:a="http://schemas.openxmlformats.org/drawingml/2006/main" xmlns:r="http://schemas.openxmlformats.org/officeDocument/2006/relationships" xmlns:p="http://schemas.openxmlformats.org/presentationml/2006/main">
  <p:tag name="ASSET_SIZE_ON_INSERT" val="197.25,144"/>
</p:tagLst>
</file>

<file path=ppt/tags/tag15.xml><?xml version="1.0" encoding="utf-8"?>
<p:tagLst xmlns:a="http://schemas.openxmlformats.org/drawingml/2006/main" xmlns:r="http://schemas.openxmlformats.org/officeDocument/2006/relationships" xmlns:p="http://schemas.openxmlformats.org/presentationml/2006/main">
  <p:tag name="ASSET_SIZE_ON_INSERT" val="768,552.75"/>
</p:tagLst>
</file>

<file path=ppt/tags/tag16.xml><?xml version="1.0" encoding="utf-8"?>
<p:tagLst xmlns:a="http://schemas.openxmlformats.org/drawingml/2006/main" xmlns:r="http://schemas.openxmlformats.org/officeDocument/2006/relationships" xmlns:p="http://schemas.openxmlformats.org/presentationml/2006/main">
  <p:tag name="ASSET_SIZE_ON_INSERT" val="472.2409,279.0242"/>
</p:tagLst>
</file>

<file path=ppt/tags/tag17.xml><?xml version="1.0" encoding="utf-8"?>
<p:tagLst xmlns:a="http://schemas.openxmlformats.org/drawingml/2006/main" xmlns:r="http://schemas.openxmlformats.org/officeDocument/2006/relationships" xmlns:p="http://schemas.openxmlformats.org/presentationml/2006/main">
  <p:tag name="ASSET_SIZE_ON_INSERT" val="472.2409,279.0242"/>
</p:tagLst>
</file>

<file path=ppt/tags/tag18.xml><?xml version="1.0" encoding="utf-8"?>
<p:tagLst xmlns:a="http://schemas.openxmlformats.org/drawingml/2006/main" xmlns:r="http://schemas.openxmlformats.org/officeDocument/2006/relationships" xmlns:p="http://schemas.openxmlformats.org/presentationml/2006/main">
  <p:tag name="ASSET_SIZE_ON_INSERT" val="472.2409,279.0242"/>
</p:tagLst>
</file>

<file path=ppt/tags/tag19.xml><?xml version="1.0" encoding="utf-8"?>
<p:tagLst xmlns:a="http://schemas.openxmlformats.org/drawingml/2006/main" xmlns:r="http://schemas.openxmlformats.org/officeDocument/2006/relationships" xmlns:p="http://schemas.openxmlformats.org/presentationml/2006/main">
  <p:tag name="ASSET_SIZE_ON_INSERT" val="472.2409,279.0242"/>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20.xml><?xml version="1.0" encoding="utf-8"?>
<p:tagLst xmlns:a="http://schemas.openxmlformats.org/drawingml/2006/main" xmlns:r="http://schemas.openxmlformats.org/officeDocument/2006/relationships" xmlns:p="http://schemas.openxmlformats.org/presentationml/2006/main">
  <p:tag name="ASSET_SIZE_ON_INSERT" val="1000,1500"/>
</p:tagLst>
</file>

<file path=ppt/tags/tag21.xml><?xml version="1.0" encoding="utf-8"?>
<p:tagLst xmlns:a="http://schemas.openxmlformats.org/drawingml/2006/main" xmlns:r="http://schemas.openxmlformats.org/officeDocument/2006/relationships" xmlns:p="http://schemas.openxmlformats.org/presentationml/2006/main">
  <p:tag name="ASSET_SIZE_ON_INSERT" val="1000,630"/>
</p:tagLst>
</file>

<file path=ppt/tags/tag22.xml><?xml version="1.0" encoding="utf-8"?>
<p:tagLst xmlns:a="http://schemas.openxmlformats.org/drawingml/2006/main" xmlns:r="http://schemas.openxmlformats.org/officeDocument/2006/relationships" xmlns:p="http://schemas.openxmlformats.org/presentationml/2006/main">
  <p:tag name="ASSET_SIZE_ON_INSERT" val="1000,1405"/>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703.425,540.2234"/>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508.1504,539.5689"/>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5400,6732"/>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369.36,222.48"/>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320.4006,180.2404"/>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1329.75,886.5"/>
</p:tagLst>
</file>

<file path=ppt/theme/theme1.xml><?xml version="1.0" encoding="utf-8"?>
<a:theme xmlns:a="http://schemas.openxmlformats.org/drawingml/2006/main" name="Office Theme">
  <a:themeElements>
    <a:clrScheme name="Black Beauty">
      <a:dk1>
        <a:srgbClr val="010302"/>
      </a:dk1>
      <a:lt1>
        <a:srgbClr val="FFFFFF"/>
      </a:lt1>
      <a:dk2>
        <a:srgbClr val="5F5F5F"/>
      </a:dk2>
      <a:lt2>
        <a:srgbClr val="F4F0E5"/>
      </a:lt2>
      <a:accent1>
        <a:srgbClr val="BF1716"/>
      </a:accent1>
      <a:accent2>
        <a:srgbClr val="000090"/>
      </a:accent2>
      <a:accent3>
        <a:srgbClr val="6699FF"/>
      </a:accent3>
      <a:accent4>
        <a:srgbClr val="78206E"/>
      </a:accent4>
      <a:accent5>
        <a:srgbClr val="CC0099"/>
      </a:accent5>
      <a:accent6>
        <a:srgbClr val="008000"/>
      </a:accent6>
      <a:hlink>
        <a:srgbClr val="BF1716"/>
      </a:hlink>
      <a:folHlink>
        <a:srgbClr val="000090"/>
      </a:folHlink>
    </a:clrScheme>
    <a:fontScheme name="Custom 16">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C358FB-0320-4ED9-AF96-6DC48A7551A5}">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TotalTime>
  <Words>693</Words>
  <Application>Microsoft Office PowerPoint</Application>
  <PresentationFormat>Widescreen</PresentationFormat>
  <Paragraphs>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Atkinson Hyperlegible</vt:lpstr>
      <vt:lpstr>Office Theme</vt:lpstr>
      <vt:lpstr>Writing for  Social Justice</vt:lpstr>
      <vt:lpstr>Social Justice: Disability</vt:lpstr>
      <vt:lpstr>PowerPoint Presentation</vt:lpstr>
      <vt:lpstr>PowerPoint Presentation</vt:lpstr>
      <vt:lpstr>PowerPoint Presentation</vt:lpstr>
      <vt:lpstr>Activity</vt:lpstr>
      <vt:lpstr>PowerPoint Presentation</vt:lpstr>
      <vt:lpstr>Social Justice: Animal Welfare</vt:lpstr>
      <vt:lpstr>PowerPoint Presentation</vt:lpstr>
      <vt:lpstr>PowerPoint Presentation</vt:lpstr>
      <vt:lpstr>PowerPoint Presentation</vt:lpstr>
      <vt:lpstr>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Aspinall</dc:creator>
  <cp:lastModifiedBy>Nicola Knight</cp:lastModifiedBy>
  <cp:revision>13</cp:revision>
  <dcterms:created xsi:type="dcterms:W3CDTF">2024-05-18T15:37:50Z</dcterms:created>
  <dcterms:modified xsi:type="dcterms:W3CDTF">2024-09-11T15:12:17Z</dcterms:modified>
</cp:coreProperties>
</file>